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3.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37" r:id="rId2"/>
    <p:sldId id="327" r:id="rId3"/>
    <p:sldId id="334" r:id="rId4"/>
    <p:sldId id="335" r:id="rId5"/>
    <p:sldId id="256" r:id="rId6"/>
    <p:sldId id="336" r:id="rId7"/>
    <p:sldId id="281" r:id="rId8"/>
    <p:sldId id="280" r:id="rId9"/>
    <p:sldId id="284" r:id="rId10"/>
    <p:sldId id="282" r:id="rId11"/>
    <p:sldId id="285" r:id="rId12"/>
    <p:sldId id="330" r:id="rId13"/>
    <p:sldId id="290" r:id="rId14"/>
    <p:sldId id="283" r:id="rId15"/>
    <p:sldId id="288" r:id="rId16"/>
    <p:sldId id="319" r:id="rId17"/>
    <p:sldId id="289" r:id="rId18"/>
    <p:sldId id="318" r:id="rId19"/>
    <p:sldId id="286" r:id="rId20"/>
    <p:sldId id="326" r:id="rId21"/>
    <p:sldId id="323" r:id="rId22"/>
    <p:sldId id="325" r:id="rId23"/>
    <p:sldId id="32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7" autoAdjust="0"/>
    <p:restoredTop sz="78935" autoAdjust="0"/>
  </p:normalViewPr>
  <p:slideViewPr>
    <p:cSldViewPr snapToGrid="0">
      <p:cViewPr varScale="1">
        <p:scale>
          <a:sx n="65" d="100"/>
          <a:sy n="65" d="100"/>
        </p:scale>
        <p:origin x="138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xlsx"/></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4.xlsx"/></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xlsx"/></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bed_thicknesses_noABS!$R$94:$R$120</c:f>
              <c:numCache>
                <c:formatCode>General</c:formatCode>
                <c:ptCount val="27"/>
                <c:pt idx="0">
                  <c:v>0.17000000000000015</c:v>
                </c:pt>
                <c:pt idx="1">
                  <c:v>0.6100000000000001</c:v>
                </c:pt>
                <c:pt idx="4">
                  <c:v>0.38000000000000012</c:v>
                </c:pt>
                <c:pt idx="5">
                  <c:v>1.93</c:v>
                </c:pt>
                <c:pt idx="7">
                  <c:v>0.71000000000000019</c:v>
                </c:pt>
                <c:pt idx="15">
                  <c:v>0.36999999999999988</c:v>
                </c:pt>
                <c:pt idx="16">
                  <c:v>5.46</c:v>
                </c:pt>
                <c:pt idx="17">
                  <c:v>0.9800000000000002</c:v>
                </c:pt>
                <c:pt idx="18">
                  <c:v>0.78</c:v>
                </c:pt>
                <c:pt idx="19">
                  <c:v>2.3500000000000005</c:v>
                </c:pt>
                <c:pt idx="20">
                  <c:v>1.1100000000000001</c:v>
                </c:pt>
                <c:pt idx="21">
                  <c:v>0.52000000000000024</c:v>
                </c:pt>
                <c:pt idx="22">
                  <c:v>0.15000000000000013</c:v>
                </c:pt>
                <c:pt idx="23">
                  <c:v>0.38000000000000012</c:v>
                </c:pt>
              </c:numCache>
            </c:numRef>
          </c:yVal>
          <c:smooth val="0"/>
          <c:extLst>
            <c:ext xmlns:c16="http://schemas.microsoft.com/office/drawing/2014/chart" uri="{C3380CC4-5D6E-409C-BE32-E72D297353CC}">
              <c16:uniqueId val="{00000000-60B2-432F-85CF-DC05194D697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bed_thicknesses_noABS!$S$94:$S$120</c:f>
              <c:numCache>
                <c:formatCode>General</c:formatCode>
                <c:ptCount val="27"/>
                <c:pt idx="0">
                  <c:v>0.48</c:v>
                </c:pt>
                <c:pt idx="1">
                  <c:v>0.91999999999999993</c:v>
                </c:pt>
                <c:pt idx="2">
                  <c:v>9.9999999999999867E-2</c:v>
                </c:pt>
                <c:pt idx="4">
                  <c:v>0.69</c:v>
                </c:pt>
                <c:pt idx="5">
                  <c:v>2.2399999999999998</c:v>
                </c:pt>
                <c:pt idx="6">
                  <c:v>0.25</c:v>
                </c:pt>
                <c:pt idx="7">
                  <c:v>1.02</c:v>
                </c:pt>
                <c:pt idx="12">
                  <c:v>0.18999999999999995</c:v>
                </c:pt>
                <c:pt idx="15">
                  <c:v>0.67999999999999972</c:v>
                </c:pt>
                <c:pt idx="16">
                  <c:v>5.77</c:v>
                </c:pt>
                <c:pt idx="17">
                  <c:v>1.29</c:v>
                </c:pt>
                <c:pt idx="18">
                  <c:v>1.0899999999999999</c:v>
                </c:pt>
                <c:pt idx="19">
                  <c:v>2.66</c:v>
                </c:pt>
                <c:pt idx="20">
                  <c:v>1.42</c:v>
                </c:pt>
                <c:pt idx="21">
                  <c:v>0.83000000000000007</c:v>
                </c:pt>
                <c:pt idx="22">
                  <c:v>0.45999999999999996</c:v>
                </c:pt>
                <c:pt idx="23">
                  <c:v>0.69</c:v>
                </c:pt>
              </c:numCache>
            </c:numRef>
          </c:yVal>
          <c:smooth val="0"/>
          <c:extLst>
            <c:ext xmlns:c16="http://schemas.microsoft.com/office/drawing/2014/chart" uri="{C3380CC4-5D6E-409C-BE32-E72D297353CC}">
              <c16:uniqueId val="{00000001-60B2-432F-85CF-DC05194D697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bed_thicknesses_noABS!$T$94:$T$120</c:f>
              <c:numCache>
                <c:formatCode>General</c:formatCode>
                <c:ptCount val="27"/>
                <c:pt idx="0">
                  <c:v>1.61</c:v>
                </c:pt>
                <c:pt idx="1">
                  <c:v>2.0499999999999998</c:v>
                </c:pt>
                <c:pt idx="2">
                  <c:v>1.23</c:v>
                </c:pt>
                <c:pt idx="3">
                  <c:v>0.5</c:v>
                </c:pt>
                <c:pt idx="4">
                  <c:v>1.82</c:v>
                </c:pt>
                <c:pt idx="5">
                  <c:v>3.37</c:v>
                </c:pt>
                <c:pt idx="6">
                  <c:v>1.3800000000000001</c:v>
                </c:pt>
                <c:pt idx="7">
                  <c:v>2.1500000000000004</c:v>
                </c:pt>
                <c:pt idx="8">
                  <c:v>0.10000000000000003</c:v>
                </c:pt>
                <c:pt idx="9">
                  <c:v>1.1000000000000001</c:v>
                </c:pt>
                <c:pt idx="10">
                  <c:v>0.79</c:v>
                </c:pt>
                <c:pt idx="11">
                  <c:v>0.51</c:v>
                </c:pt>
                <c:pt idx="12">
                  <c:v>1.32</c:v>
                </c:pt>
                <c:pt idx="13">
                  <c:v>0.42000000000000004</c:v>
                </c:pt>
                <c:pt idx="14">
                  <c:v>1.03</c:v>
                </c:pt>
                <c:pt idx="15">
                  <c:v>1.8099999999999998</c:v>
                </c:pt>
                <c:pt idx="16">
                  <c:v>6.8999999999999995</c:v>
                </c:pt>
                <c:pt idx="17">
                  <c:v>2.42</c:v>
                </c:pt>
                <c:pt idx="18">
                  <c:v>2.2199999999999998</c:v>
                </c:pt>
                <c:pt idx="19">
                  <c:v>3.79</c:v>
                </c:pt>
                <c:pt idx="20">
                  <c:v>2.5499999999999998</c:v>
                </c:pt>
                <c:pt idx="21">
                  <c:v>1.9600000000000002</c:v>
                </c:pt>
                <c:pt idx="22">
                  <c:v>1.59</c:v>
                </c:pt>
                <c:pt idx="23">
                  <c:v>1.82</c:v>
                </c:pt>
                <c:pt idx="24">
                  <c:v>0.22999999999999998</c:v>
                </c:pt>
                <c:pt idx="25">
                  <c:v>0.27</c:v>
                </c:pt>
                <c:pt idx="26">
                  <c:v>0.24</c:v>
                </c:pt>
              </c:numCache>
            </c:numRef>
          </c:yVal>
          <c:smooth val="0"/>
          <c:extLst>
            <c:ext xmlns:c16="http://schemas.microsoft.com/office/drawing/2014/chart" uri="{C3380CC4-5D6E-409C-BE32-E72D297353CC}">
              <c16:uniqueId val="{00000002-60B2-432F-85CF-DC05194D6971}"/>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bed_thicknesses_noABS!$V$94:$V$120</c:f>
              <c:numCache>
                <c:formatCode>General</c:formatCode>
                <c:ptCount val="27"/>
                <c:pt idx="0">
                  <c:v>0.68000000000000016</c:v>
                </c:pt>
                <c:pt idx="1">
                  <c:v>1.1200000000000001</c:v>
                </c:pt>
                <c:pt idx="2">
                  <c:v>0.30000000000000004</c:v>
                </c:pt>
                <c:pt idx="4">
                  <c:v>0.89000000000000012</c:v>
                </c:pt>
                <c:pt idx="5">
                  <c:v>2.44</c:v>
                </c:pt>
                <c:pt idx="6">
                  <c:v>0.45000000000000018</c:v>
                </c:pt>
                <c:pt idx="7">
                  <c:v>1.2200000000000002</c:v>
                </c:pt>
                <c:pt idx="9">
                  <c:v>0.17000000000000015</c:v>
                </c:pt>
                <c:pt idx="12">
                  <c:v>0.39000000000000012</c:v>
                </c:pt>
                <c:pt idx="14">
                  <c:v>0.10000000000000009</c:v>
                </c:pt>
                <c:pt idx="15">
                  <c:v>0.87999999999999989</c:v>
                </c:pt>
                <c:pt idx="16">
                  <c:v>5.97</c:v>
                </c:pt>
                <c:pt idx="17">
                  <c:v>1.4900000000000002</c:v>
                </c:pt>
                <c:pt idx="18">
                  <c:v>1.29</c:v>
                </c:pt>
                <c:pt idx="19">
                  <c:v>2.8600000000000003</c:v>
                </c:pt>
                <c:pt idx="20">
                  <c:v>1.62</c:v>
                </c:pt>
                <c:pt idx="21">
                  <c:v>1.0300000000000002</c:v>
                </c:pt>
                <c:pt idx="22">
                  <c:v>0.66000000000000014</c:v>
                </c:pt>
                <c:pt idx="23">
                  <c:v>0.89000000000000012</c:v>
                </c:pt>
              </c:numCache>
            </c:numRef>
          </c:yVal>
          <c:smooth val="0"/>
          <c:extLst>
            <c:ext xmlns:c16="http://schemas.microsoft.com/office/drawing/2014/chart" uri="{C3380CC4-5D6E-409C-BE32-E72D297353CC}">
              <c16:uniqueId val="{00000000-1BC9-4B7E-B249-FB02E16A3B63}"/>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bed_thicknesses_noABS!$W$94:$W$120</c:f>
              <c:numCache>
                <c:formatCode>General</c:formatCode>
                <c:ptCount val="27"/>
                <c:pt idx="0">
                  <c:v>1.21</c:v>
                </c:pt>
                <c:pt idx="1">
                  <c:v>1.65</c:v>
                </c:pt>
                <c:pt idx="2">
                  <c:v>0.83</c:v>
                </c:pt>
                <c:pt idx="3">
                  <c:v>9.9999999999999978E-2</c:v>
                </c:pt>
                <c:pt idx="4">
                  <c:v>1.42</c:v>
                </c:pt>
                <c:pt idx="5">
                  <c:v>2.9699999999999998</c:v>
                </c:pt>
                <c:pt idx="6">
                  <c:v>0.98000000000000009</c:v>
                </c:pt>
                <c:pt idx="7">
                  <c:v>1.75</c:v>
                </c:pt>
                <c:pt idx="9">
                  <c:v>0.70000000000000007</c:v>
                </c:pt>
                <c:pt idx="10">
                  <c:v>0.39</c:v>
                </c:pt>
                <c:pt idx="11">
                  <c:v>0.10999999999999999</c:v>
                </c:pt>
                <c:pt idx="12">
                  <c:v>0.92</c:v>
                </c:pt>
                <c:pt idx="13">
                  <c:v>2.0000000000000018E-2</c:v>
                </c:pt>
                <c:pt idx="14">
                  <c:v>0.63</c:v>
                </c:pt>
                <c:pt idx="15">
                  <c:v>1.4099999999999997</c:v>
                </c:pt>
                <c:pt idx="16">
                  <c:v>6.5</c:v>
                </c:pt>
                <c:pt idx="17">
                  <c:v>2.02</c:v>
                </c:pt>
                <c:pt idx="18">
                  <c:v>1.8199999999999998</c:v>
                </c:pt>
                <c:pt idx="19">
                  <c:v>3.39</c:v>
                </c:pt>
                <c:pt idx="20">
                  <c:v>2.15</c:v>
                </c:pt>
                <c:pt idx="21">
                  <c:v>1.56</c:v>
                </c:pt>
                <c:pt idx="22">
                  <c:v>1.19</c:v>
                </c:pt>
                <c:pt idx="23">
                  <c:v>1.42</c:v>
                </c:pt>
              </c:numCache>
            </c:numRef>
          </c:yVal>
          <c:smooth val="0"/>
          <c:extLst>
            <c:ext xmlns:c16="http://schemas.microsoft.com/office/drawing/2014/chart" uri="{C3380CC4-5D6E-409C-BE32-E72D297353CC}">
              <c16:uniqueId val="{00000001-1BC9-4B7E-B249-FB02E16A3B63}"/>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bed_thicknesses_noABS!$X$94:$X$120</c:f>
              <c:numCache>
                <c:formatCode>General</c:formatCode>
                <c:ptCount val="27"/>
                <c:pt idx="0">
                  <c:v>1.4900000000000002</c:v>
                </c:pt>
                <c:pt idx="1">
                  <c:v>1.9300000000000002</c:v>
                </c:pt>
                <c:pt idx="2">
                  <c:v>1.1099999999999999</c:v>
                </c:pt>
                <c:pt idx="3">
                  <c:v>0.38</c:v>
                </c:pt>
                <c:pt idx="4">
                  <c:v>1.7000000000000002</c:v>
                </c:pt>
                <c:pt idx="5">
                  <c:v>3.25</c:v>
                </c:pt>
                <c:pt idx="6">
                  <c:v>1.2600000000000002</c:v>
                </c:pt>
                <c:pt idx="7">
                  <c:v>2.0300000000000002</c:v>
                </c:pt>
                <c:pt idx="9">
                  <c:v>0.98000000000000009</c:v>
                </c:pt>
                <c:pt idx="10">
                  <c:v>0.67</c:v>
                </c:pt>
                <c:pt idx="11">
                  <c:v>0.39</c:v>
                </c:pt>
                <c:pt idx="12">
                  <c:v>1.2000000000000002</c:v>
                </c:pt>
                <c:pt idx="13">
                  <c:v>0.30000000000000004</c:v>
                </c:pt>
                <c:pt idx="14">
                  <c:v>0.91</c:v>
                </c:pt>
                <c:pt idx="15">
                  <c:v>1.69</c:v>
                </c:pt>
                <c:pt idx="16">
                  <c:v>6.7799999999999994</c:v>
                </c:pt>
                <c:pt idx="17">
                  <c:v>2.3000000000000003</c:v>
                </c:pt>
                <c:pt idx="18">
                  <c:v>2.1</c:v>
                </c:pt>
                <c:pt idx="19">
                  <c:v>3.6700000000000004</c:v>
                </c:pt>
                <c:pt idx="20">
                  <c:v>2.4300000000000002</c:v>
                </c:pt>
                <c:pt idx="21">
                  <c:v>1.8400000000000003</c:v>
                </c:pt>
                <c:pt idx="22">
                  <c:v>1.4700000000000002</c:v>
                </c:pt>
                <c:pt idx="23">
                  <c:v>1.7000000000000002</c:v>
                </c:pt>
                <c:pt idx="24">
                  <c:v>0.10999999999999999</c:v>
                </c:pt>
                <c:pt idx="25">
                  <c:v>0.15000000000000002</c:v>
                </c:pt>
                <c:pt idx="26">
                  <c:v>0.12</c:v>
                </c:pt>
              </c:numCache>
            </c:numRef>
          </c:yVal>
          <c:smooth val="0"/>
          <c:extLst>
            <c:ext xmlns:c16="http://schemas.microsoft.com/office/drawing/2014/chart" uri="{C3380CC4-5D6E-409C-BE32-E72D297353CC}">
              <c16:uniqueId val="{00000002-1BC9-4B7E-B249-FB02E16A3B63}"/>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bed_thicknesses_noABS!$AD$51:$AD$62</c:f>
              <c:numCache>
                <c:formatCode>General</c:formatCode>
                <c:ptCount val="12"/>
                <c:pt idx="0">
                  <c:v>5.92</c:v>
                </c:pt>
                <c:pt idx="1">
                  <c:v>1.8299999999999998</c:v>
                </c:pt>
                <c:pt idx="2">
                  <c:v>0.10999999999999999</c:v>
                </c:pt>
                <c:pt idx="3">
                  <c:v>1.0000000000000009E-2</c:v>
                </c:pt>
                <c:pt idx="4">
                  <c:v>0.20999999999999996</c:v>
                </c:pt>
                <c:pt idx="5">
                  <c:v>0.92999999999999994</c:v>
                </c:pt>
                <c:pt idx="6">
                  <c:v>0.49</c:v>
                </c:pt>
                <c:pt idx="7">
                  <c:v>5.9999999999999942E-2</c:v>
                </c:pt>
                <c:pt idx="9">
                  <c:v>0.57999999999999985</c:v>
                </c:pt>
                <c:pt idx="11">
                  <c:v>1.9999999999999907E-2</c:v>
                </c:pt>
              </c:numCache>
            </c:numRef>
          </c:yVal>
          <c:smooth val="0"/>
          <c:extLst>
            <c:ext xmlns:c16="http://schemas.microsoft.com/office/drawing/2014/chart" uri="{C3380CC4-5D6E-409C-BE32-E72D297353CC}">
              <c16:uniqueId val="{00000000-B4E6-4120-911B-DB25F4E944B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bed_thicknesses_noABS!$AE$51:$AE$62</c:f>
              <c:numCache>
                <c:formatCode>General</c:formatCode>
                <c:ptCount val="12"/>
                <c:pt idx="0">
                  <c:v>6.04</c:v>
                </c:pt>
                <c:pt idx="1">
                  <c:v>1.95</c:v>
                </c:pt>
                <c:pt idx="2">
                  <c:v>0.23000000000000004</c:v>
                </c:pt>
                <c:pt idx="3">
                  <c:v>0.13000000000000006</c:v>
                </c:pt>
                <c:pt idx="4">
                  <c:v>0.33</c:v>
                </c:pt>
                <c:pt idx="5">
                  <c:v>1.05</c:v>
                </c:pt>
                <c:pt idx="6">
                  <c:v>0.6100000000000001</c:v>
                </c:pt>
                <c:pt idx="7">
                  <c:v>0.18</c:v>
                </c:pt>
                <c:pt idx="8">
                  <c:v>4.9999999999999989E-2</c:v>
                </c:pt>
                <c:pt idx="9">
                  <c:v>0.7</c:v>
                </c:pt>
                <c:pt idx="11">
                  <c:v>0.13999999999999996</c:v>
                </c:pt>
              </c:numCache>
            </c:numRef>
          </c:yVal>
          <c:smooth val="0"/>
          <c:extLst>
            <c:ext xmlns:c16="http://schemas.microsoft.com/office/drawing/2014/chart" uri="{C3380CC4-5D6E-409C-BE32-E72D297353CC}">
              <c16:uniqueId val="{00000001-B4E6-4120-911B-DB25F4E944B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bed_thicknesses_noABS!$AF$51:$AF$62</c:f>
              <c:numCache>
                <c:formatCode>General</c:formatCode>
                <c:ptCount val="12"/>
                <c:pt idx="0">
                  <c:v>6.17</c:v>
                </c:pt>
                <c:pt idx="1">
                  <c:v>2.08</c:v>
                </c:pt>
                <c:pt idx="2">
                  <c:v>0.36000000000000004</c:v>
                </c:pt>
                <c:pt idx="3">
                  <c:v>0.26000000000000006</c:v>
                </c:pt>
                <c:pt idx="4">
                  <c:v>0.46</c:v>
                </c:pt>
                <c:pt idx="5">
                  <c:v>1.18</c:v>
                </c:pt>
                <c:pt idx="6">
                  <c:v>0.74</c:v>
                </c:pt>
                <c:pt idx="7">
                  <c:v>0.31</c:v>
                </c:pt>
                <c:pt idx="8">
                  <c:v>0.18</c:v>
                </c:pt>
                <c:pt idx="9">
                  <c:v>0.82999999999999985</c:v>
                </c:pt>
                <c:pt idx="11">
                  <c:v>0.26999999999999996</c:v>
                </c:pt>
              </c:numCache>
            </c:numRef>
          </c:yVal>
          <c:smooth val="0"/>
          <c:extLst>
            <c:ext xmlns:c16="http://schemas.microsoft.com/office/drawing/2014/chart" uri="{C3380CC4-5D6E-409C-BE32-E72D297353CC}">
              <c16:uniqueId val="{00000002-B4E6-4120-911B-DB25F4E944B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a:t>
                </a:r>
                <a:r>
                  <a:rPr lang="en-US" baseline="0"/>
                  <a:t>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726959504679119E-2"/>
          <c:y val="2.6864898466639038E-2"/>
          <c:w val="0.86551443576866149"/>
          <c:h val="0.8327304097992887"/>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bed_thicknesses_noABS!$R$63:$R$74</c:f>
              <c:numCache>
                <c:formatCode>General</c:formatCode>
                <c:ptCount val="12"/>
                <c:pt idx="0">
                  <c:v>4.5</c:v>
                </c:pt>
                <c:pt idx="1">
                  <c:v>0.50999999999999979</c:v>
                </c:pt>
                <c:pt idx="4">
                  <c:v>2.1</c:v>
                </c:pt>
                <c:pt idx="6">
                  <c:v>1.7599999999999998</c:v>
                </c:pt>
                <c:pt idx="7">
                  <c:v>1.2399999999999998</c:v>
                </c:pt>
                <c:pt idx="8">
                  <c:v>1.4100000000000001</c:v>
                </c:pt>
              </c:numCache>
            </c:numRef>
          </c:yVal>
          <c:smooth val="0"/>
          <c:extLst>
            <c:ext xmlns:c16="http://schemas.microsoft.com/office/drawing/2014/chart" uri="{C3380CC4-5D6E-409C-BE32-E72D297353CC}">
              <c16:uniqueId val="{00000000-786F-4961-AB3C-F0A7EAB8AB1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bed_thicknesses_noABS!$S$63:$S$74</c:f>
              <c:numCache>
                <c:formatCode>General</c:formatCode>
                <c:ptCount val="12"/>
                <c:pt idx="0">
                  <c:v>5.09</c:v>
                </c:pt>
                <c:pt idx="1">
                  <c:v>1.0999999999999999</c:v>
                </c:pt>
                <c:pt idx="3">
                  <c:v>0.3600000000000001</c:v>
                </c:pt>
                <c:pt idx="4">
                  <c:v>2.6900000000000004</c:v>
                </c:pt>
                <c:pt idx="5">
                  <c:v>0.33000000000000007</c:v>
                </c:pt>
                <c:pt idx="6">
                  <c:v>2.3499999999999996</c:v>
                </c:pt>
                <c:pt idx="7">
                  <c:v>1.8299999999999998</c:v>
                </c:pt>
                <c:pt idx="8">
                  <c:v>2</c:v>
                </c:pt>
                <c:pt idx="11">
                  <c:v>0.13000000000000012</c:v>
                </c:pt>
              </c:numCache>
            </c:numRef>
          </c:yVal>
          <c:smooth val="0"/>
          <c:extLst>
            <c:ext xmlns:c16="http://schemas.microsoft.com/office/drawing/2014/chart" uri="{C3380CC4-5D6E-409C-BE32-E72D297353CC}">
              <c16:uniqueId val="{00000001-786F-4961-AB3C-F0A7EAB8AB1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bed_thicknesses_noABS!$T$63:$T$74</c:f>
              <c:numCache>
                <c:formatCode>General</c:formatCode>
                <c:ptCount val="12"/>
                <c:pt idx="0">
                  <c:v>5.68</c:v>
                </c:pt>
                <c:pt idx="1">
                  <c:v>1.69</c:v>
                </c:pt>
                <c:pt idx="2">
                  <c:v>0.55999999999999994</c:v>
                </c:pt>
                <c:pt idx="3">
                  <c:v>0.95000000000000007</c:v>
                </c:pt>
                <c:pt idx="4">
                  <c:v>3.2800000000000002</c:v>
                </c:pt>
                <c:pt idx="5">
                  <c:v>0.92</c:v>
                </c:pt>
                <c:pt idx="6">
                  <c:v>2.94</c:v>
                </c:pt>
                <c:pt idx="7">
                  <c:v>2.42</c:v>
                </c:pt>
                <c:pt idx="8">
                  <c:v>2.5900000000000003</c:v>
                </c:pt>
                <c:pt idx="9">
                  <c:v>0.30999999999999994</c:v>
                </c:pt>
                <c:pt idx="10">
                  <c:v>0.20999999999999996</c:v>
                </c:pt>
                <c:pt idx="11">
                  <c:v>0.72000000000000008</c:v>
                </c:pt>
              </c:numCache>
            </c:numRef>
          </c:yVal>
          <c:smooth val="0"/>
          <c:extLst>
            <c:ext xmlns:c16="http://schemas.microsoft.com/office/drawing/2014/chart" uri="{C3380CC4-5D6E-409C-BE32-E72D297353CC}">
              <c16:uniqueId val="{00000002-786F-4961-AB3C-F0A7EAB8AB10}"/>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bed_thicknesses_noABS!$Z$33:$Z$50</c:f>
              <c:numCache>
                <c:formatCode>General</c:formatCode>
                <c:ptCount val="18"/>
                <c:pt idx="0">
                  <c:v>4.8600000000000003</c:v>
                </c:pt>
                <c:pt idx="1">
                  <c:v>19.600000000000001</c:v>
                </c:pt>
                <c:pt idx="4">
                  <c:v>0.14999999999999991</c:v>
                </c:pt>
              </c:numCache>
            </c:numRef>
          </c:yVal>
          <c:smooth val="0"/>
          <c:extLst>
            <c:ext xmlns:c16="http://schemas.microsoft.com/office/drawing/2014/chart" uri="{C3380CC4-5D6E-409C-BE32-E72D297353CC}">
              <c16:uniqueId val="{00000000-52CA-4D7F-AC43-78F88FE10F8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bed_thicknesses_noABS!$AA$33:$AA$50</c:f>
              <c:numCache>
                <c:formatCode>General</c:formatCode>
                <c:ptCount val="18"/>
                <c:pt idx="0">
                  <c:v>5.1400000000000006</c:v>
                </c:pt>
                <c:pt idx="1">
                  <c:v>19.880000000000003</c:v>
                </c:pt>
                <c:pt idx="2">
                  <c:v>0.15000000000000013</c:v>
                </c:pt>
                <c:pt idx="4">
                  <c:v>0.42999999999999994</c:v>
                </c:pt>
                <c:pt idx="16">
                  <c:v>6.0000000000000053E-2</c:v>
                </c:pt>
              </c:numCache>
            </c:numRef>
          </c:yVal>
          <c:smooth val="0"/>
          <c:extLst>
            <c:ext xmlns:c16="http://schemas.microsoft.com/office/drawing/2014/chart" uri="{C3380CC4-5D6E-409C-BE32-E72D297353CC}">
              <c16:uniqueId val="{00000001-52CA-4D7F-AC43-78F88FE10F8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bed_thicknesses_noABS!$AB$33:$AB$50</c:f>
              <c:numCache>
                <c:formatCode>General</c:formatCode>
                <c:ptCount val="18"/>
                <c:pt idx="0">
                  <c:v>5.34</c:v>
                </c:pt>
                <c:pt idx="1">
                  <c:v>20.080000000000002</c:v>
                </c:pt>
                <c:pt idx="2">
                  <c:v>0.35000000000000009</c:v>
                </c:pt>
                <c:pt idx="4">
                  <c:v>0.62999999999999989</c:v>
                </c:pt>
                <c:pt idx="5">
                  <c:v>0</c:v>
                </c:pt>
                <c:pt idx="11">
                  <c:v>3.0000000000000027E-2</c:v>
                </c:pt>
                <c:pt idx="13">
                  <c:v>3.0000000000000027E-2</c:v>
                </c:pt>
                <c:pt idx="15">
                  <c:v>0.17999999999999994</c:v>
                </c:pt>
                <c:pt idx="16">
                  <c:v>0.26</c:v>
                </c:pt>
              </c:numCache>
            </c:numRef>
          </c:yVal>
          <c:smooth val="0"/>
          <c:extLst>
            <c:ext xmlns:c16="http://schemas.microsoft.com/office/drawing/2014/chart" uri="{C3380CC4-5D6E-409C-BE32-E72D297353CC}">
              <c16:uniqueId val="{00000002-52CA-4D7F-AC43-78F88FE10F8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bed_thicknesses_noABS!$R$75:$R$93</c:f>
              <c:numCache>
                <c:formatCode>General</c:formatCode>
                <c:ptCount val="19"/>
                <c:pt idx="0">
                  <c:v>13.440000000000001</c:v>
                </c:pt>
                <c:pt idx="1">
                  <c:v>3.01</c:v>
                </c:pt>
                <c:pt idx="2">
                  <c:v>2.91</c:v>
                </c:pt>
                <c:pt idx="3">
                  <c:v>0.45999999999999996</c:v>
                </c:pt>
                <c:pt idx="4">
                  <c:v>0.43000000000000016</c:v>
                </c:pt>
                <c:pt idx="7">
                  <c:v>0.25999999999999979</c:v>
                </c:pt>
                <c:pt idx="13">
                  <c:v>6.0000000000000053E-2</c:v>
                </c:pt>
              </c:numCache>
            </c:numRef>
          </c:yVal>
          <c:smooth val="0"/>
          <c:extLst>
            <c:ext xmlns:c16="http://schemas.microsoft.com/office/drawing/2014/chart" uri="{C3380CC4-5D6E-409C-BE32-E72D297353CC}">
              <c16:uniqueId val="{00000000-53AA-48EE-AEDD-02A145B3340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bed_thicknesses_noABS!$S$75:$S$93</c:f>
              <c:numCache>
                <c:formatCode>General</c:formatCode>
                <c:ptCount val="19"/>
                <c:pt idx="0">
                  <c:v>13.780000000000001</c:v>
                </c:pt>
                <c:pt idx="1">
                  <c:v>3.3499999999999996</c:v>
                </c:pt>
                <c:pt idx="2">
                  <c:v>3.25</c:v>
                </c:pt>
                <c:pt idx="3">
                  <c:v>0.8</c:v>
                </c:pt>
                <c:pt idx="4">
                  <c:v>0.77000000000000024</c:v>
                </c:pt>
                <c:pt idx="5">
                  <c:v>0.28000000000000003</c:v>
                </c:pt>
                <c:pt idx="7">
                  <c:v>0.59999999999999987</c:v>
                </c:pt>
                <c:pt idx="12">
                  <c:v>0.13000000000000012</c:v>
                </c:pt>
                <c:pt idx="13">
                  <c:v>0.40000000000000013</c:v>
                </c:pt>
              </c:numCache>
            </c:numRef>
          </c:yVal>
          <c:smooth val="0"/>
          <c:extLst>
            <c:ext xmlns:c16="http://schemas.microsoft.com/office/drawing/2014/chart" uri="{C3380CC4-5D6E-409C-BE32-E72D297353CC}">
              <c16:uniqueId val="{00000001-53AA-48EE-AEDD-02A145B3340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bed_thicknesses_noABS!$T$75:$T$93</c:f>
              <c:numCache>
                <c:formatCode>General</c:formatCode>
                <c:ptCount val="19"/>
                <c:pt idx="0">
                  <c:v>14.43</c:v>
                </c:pt>
                <c:pt idx="1">
                  <c:v>4</c:v>
                </c:pt>
                <c:pt idx="2">
                  <c:v>3.9000000000000004</c:v>
                </c:pt>
                <c:pt idx="3">
                  <c:v>1.45</c:v>
                </c:pt>
                <c:pt idx="4">
                  <c:v>1.4200000000000002</c:v>
                </c:pt>
                <c:pt idx="5">
                  <c:v>0.92999999999999994</c:v>
                </c:pt>
                <c:pt idx="6">
                  <c:v>0.18999999999999995</c:v>
                </c:pt>
                <c:pt idx="7">
                  <c:v>1.2499999999999998</c:v>
                </c:pt>
                <c:pt idx="10">
                  <c:v>1.0000000000000009E-2</c:v>
                </c:pt>
                <c:pt idx="11">
                  <c:v>2.0000000000000018E-2</c:v>
                </c:pt>
                <c:pt idx="12">
                  <c:v>0.78</c:v>
                </c:pt>
                <c:pt idx="13">
                  <c:v>1.05</c:v>
                </c:pt>
                <c:pt idx="15">
                  <c:v>0.32999999999999985</c:v>
                </c:pt>
                <c:pt idx="16">
                  <c:v>0.18999999999999995</c:v>
                </c:pt>
              </c:numCache>
            </c:numRef>
          </c:yVal>
          <c:smooth val="0"/>
          <c:extLst>
            <c:ext xmlns:c16="http://schemas.microsoft.com/office/drawing/2014/chart" uri="{C3380CC4-5D6E-409C-BE32-E72D297353CC}">
              <c16:uniqueId val="{00000002-53AA-48EE-AEDD-02A145B3340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bed_thicknesses_noABS!$AD$33:$AD$50</c:f>
              <c:numCache>
                <c:formatCode>General</c:formatCode>
                <c:ptCount val="18"/>
                <c:pt idx="0">
                  <c:v>4.0200000000000005</c:v>
                </c:pt>
                <c:pt idx="1">
                  <c:v>18.760000000000002</c:v>
                </c:pt>
              </c:numCache>
            </c:numRef>
          </c:yVal>
          <c:smooth val="0"/>
          <c:extLst>
            <c:ext xmlns:c16="http://schemas.microsoft.com/office/drawing/2014/chart" uri="{C3380CC4-5D6E-409C-BE32-E72D297353CC}">
              <c16:uniqueId val="{00000000-C684-45A5-A5DA-339DC84D4AB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bed_thicknesses_noABS!$AE$33:$AE$50</c:f>
              <c:numCache>
                <c:formatCode>General</c:formatCode>
                <c:ptCount val="18"/>
                <c:pt idx="0">
                  <c:v>4.1500000000000004</c:v>
                </c:pt>
                <c:pt idx="1">
                  <c:v>18.89</c:v>
                </c:pt>
              </c:numCache>
            </c:numRef>
          </c:yVal>
          <c:smooth val="0"/>
          <c:extLst>
            <c:ext xmlns:c16="http://schemas.microsoft.com/office/drawing/2014/chart" uri="{C3380CC4-5D6E-409C-BE32-E72D297353CC}">
              <c16:uniqueId val="{00000001-C684-45A5-A5DA-339DC84D4AB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bed_thicknesses_noABS!$AF$33:$AF$50</c:f>
              <c:numCache>
                <c:formatCode>General</c:formatCode>
                <c:ptCount val="18"/>
                <c:pt idx="0">
                  <c:v>5.5200000000000005</c:v>
                </c:pt>
                <c:pt idx="1">
                  <c:v>20.260000000000002</c:v>
                </c:pt>
                <c:pt idx="2">
                  <c:v>0.53000000000000014</c:v>
                </c:pt>
                <c:pt idx="3">
                  <c:v>0.13</c:v>
                </c:pt>
                <c:pt idx="4">
                  <c:v>0.80999999999999994</c:v>
                </c:pt>
                <c:pt idx="5">
                  <c:v>0.18000000000000005</c:v>
                </c:pt>
                <c:pt idx="6">
                  <c:v>5.0000000000000044E-2</c:v>
                </c:pt>
                <c:pt idx="7">
                  <c:v>0.12</c:v>
                </c:pt>
                <c:pt idx="11">
                  <c:v>0.21000000000000008</c:v>
                </c:pt>
                <c:pt idx="13">
                  <c:v>0.21000000000000008</c:v>
                </c:pt>
                <c:pt idx="15">
                  <c:v>0.36</c:v>
                </c:pt>
                <c:pt idx="16">
                  <c:v>0.44000000000000006</c:v>
                </c:pt>
                <c:pt idx="17">
                  <c:v>0.15000000000000002</c:v>
                </c:pt>
              </c:numCache>
            </c:numRef>
          </c:yVal>
          <c:smooth val="0"/>
          <c:extLst>
            <c:ext xmlns:c16="http://schemas.microsoft.com/office/drawing/2014/chart" uri="{C3380CC4-5D6E-409C-BE32-E72D297353CC}">
              <c16:uniqueId val="{00000002-C684-45A5-A5DA-339DC84D4AB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C978-4FE9-BBDA-CC1FA746F53D}"/>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74254563611335E-2"/>
          <c:y val="2.5446002710397823E-2"/>
          <c:w val="0.8697144396374733"/>
          <c:h val="0.74332496137774295"/>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42277540714169176"/>
                  <c:y val="0.266119115235682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bed_thicknesses_noABS!$D$3:$D$16</c:f>
              <c:numCache>
                <c:formatCode>General</c:formatCode>
                <c:ptCount val="14"/>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numCache>
            </c:numRef>
          </c:yVal>
          <c:smooth val="0"/>
          <c:extLst>
            <c:ext xmlns:c16="http://schemas.microsoft.com/office/drawing/2014/chart" uri="{C3380CC4-5D6E-409C-BE32-E72D297353CC}">
              <c16:uniqueId val="{00000001-EE94-401F-8E03-2E6461AA7D97}"/>
            </c:ext>
          </c:extLst>
        </c:ser>
        <c:dLbls>
          <c:showLegendKey val="0"/>
          <c:showVal val="0"/>
          <c:showCatName val="0"/>
          <c:showSerName val="0"/>
          <c:showPercent val="0"/>
          <c:showBubbleSize val="0"/>
        </c:dLbls>
        <c:axId val="1390638560"/>
        <c:axId val="1390639808"/>
      </c:scatterChart>
      <c:valAx>
        <c:axId val="1390638560"/>
        <c:scaling>
          <c:logBase val="10"/>
          <c:orientation val="minMax"/>
          <c:max val="100"/>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9808"/>
        <c:crosses val="autoZero"/>
        <c:crossBetween val="midCat"/>
      </c:valAx>
      <c:valAx>
        <c:axId val="13906398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8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56502607686624"/>
          <c:y val="5.7417339579276624E-2"/>
          <c:w val="0.74221021841742085"/>
          <c:h val="0.77397806181920725"/>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9.4380089730710603E-2"/>
                  <c:y val="0.118166378935253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bed_thicknesses_noABS!$V$3:$V$15</c:f>
              <c:numCache>
                <c:formatCode>General</c:formatCode>
                <c:ptCount val="13"/>
                <c:pt idx="2">
                  <c:v>0.21000000000000008</c:v>
                </c:pt>
                <c:pt idx="3">
                  <c:v>0.39</c:v>
                </c:pt>
                <c:pt idx="5">
                  <c:v>0.13</c:v>
                </c:pt>
                <c:pt idx="8">
                  <c:v>1.0000000000000009E-2</c:v>
                </c:pt>
                <c:pt idx="9">
                  <c:v>0.18000000000000005</c:v>
                </c:pt>
                <c:pt idx="10">
                  <c:v>0.30999999999999994</c:v>
                </c:pt>
                <c:pt idx="11">
                  <c:v>0.9</c:v>
                </c:pt>
                <c:pt idx="12">
                  <c:v>1.08</c:v>
                </c:pt>
              </c:numCache>
            </c:numRef>
          </c:yVal>
          <c:smooth val="0"/>
          <c:extLst>
            <c:ext xmlns:c16="http://schemas.microsoft.com/office/drawing/2014/chart" uri="{C3380CC4-5D6E-409C-BE32-E72D297353CC}">
              <c16:uniqueId val="{00000001-94D0-42CE-8C50-A7AFAA68EA3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21070461169669"/>
                  <c:y val="9.18381720146316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bed_thicknesses_noABS!$W$3:$W$16</c:f>
              <c:numCache>
                <c:formatCode>General</c:formatCode>
                <c:ptCount val="14"/>
                <c:pt idx="0">
                  <c:v>3.9999999999999925E-2</c:v>
                </c:pt>
                <c:pt idx="1">
                  <c:v>4.9999999999999933E-2</c:v>
                </c:pt>
                <c:pt idx="2">
                  <c:v>0.57000000000000006</c:v>
                </c:pt>
                <c:pt idx="3">
                  <c:v>0.75</c:v>
                </c:pt>
                <c:pt idx="5">
                  <c:v>0.49</c:v>
                </c:pt>
                <c:pt idx="6">
                  <c:v>0.30999999999999994</c:v>
                </c:pt>
                <c:pt idx="7">
                  <c:v>0.20999999999999996</c:v>
                </c:pt>
                <c:pt idx="8">
                  <c:v>0.37</c:v>
                </c:pt>
                <c:pt idx="9">
                  <c:v>0.54</c:v>
                </c:pt>
                <c:pt idx="10">
                  <c:v>0.66999999999999993</c:v>
                </c:pt>
                <c:pt idx="11">
                  <c:v>1.26</c:v>
                </c:pt>
                <c:pt idx="12">
                  <c:v>1.44</c:v>
                </c:pt>
              </c:numCache>
            </c:numRef>
          </c:yVal>
          <c:smooth val="0"/>
          <c:extLst>
            <c:ext xmlns:c16="http://schemas.microsoft.com/office/drawing/2014/chart" uri="{C3380CC4-5D6E-409C-BE32-E72D297353CC}">
              <c16:uniqueId val="{00000003-94D0-42CE-8C50-A7AFAA68EA3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bed_thicknesses_noABS!$X$3:$X$16</c:f>
              <c:numCache>
                <c:formatCode>General</c:formatCode>
                <c:ptCount val="14"/>
                <c:pt idx="0">
                  <c:v>0.48999999999999994</c:v>
                </c:pt>
                <c:pt idx="1">
                  <c:v>0.49999999999999994</c:v>
                </c:pt>
                <c:pt idx="2">
                  <c:v>1.02</c:v>
                </c:pt>
                <c:pt idx="3">
                  <c:v>1.2</c:v>
                </c:pt>
                <c:pt idx="4">
                  <c:v>0.3</c:v>
                </c:pt>
                <c:pt idx="5">
                  <c:v>0.94000000000000006</c:v>
                </c:pt>
                <c:pt idx="6">
                  <c:v>0.76</c:v>
                </c:pt>
                <c:pt idx="7">
                  <c:v>0.66</c:v>
                </c:pt>
                <c:pt idx="8">
                  <c:v>0.82000000000000006</c:v>
                </c:pt>
                <c:pt idx="9">
                  <c:v>0.9900000000000001</c:v>
                </c:pt>
                <c:pt idx="10">
                  <c:v>1.1199999999999999</c:v>
                </c:pt>
                <c:pt idx="11">
                  <c:v>1.71</c:v>
                </c:pt>
                <c:pt idx="12">
                  <c:v>1.89</c:v>
                </c:pt>
                <c:pt idx="13">
                  <c:v>0.41</c:v>
                </c:pt>
              </c:numCache>
            </c:numRef>
          </c:yVal>
          <c:smooth val="0"/>
          <c:extLst>
            <c:ext xmlns:c16="http://schemas.microsoft.com/office/drawing/2014/chart" uri="{C3380CC4-5D6E-409C-BE32-E72D297353CC}">
              <c16:uniqueId val="{00000005-94D0-42CE-8C50-A7AFAA68EA31}"/>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a:t>
                </a:r>
                <a:r>
                  <a:rPr lang="en-US" baseline="0" dirty="0"/>
                  <a:t> Channel (m)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Bedding</a:t>
                </a:r>
                <a:r>
                  <a:rPr lang="en-US" baseline="0" dirty="0"/>
                  <a:t> Plane Height – Sediment Axis Length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ayout>
        <c:manualLayout>
          <c:xMode val="edge"/>
          <c:yMode val="edge"/>
          <c:x val="0.88220470352780489"/>
          <c:y val="0.31249848716782946"/>
          <c:w val="0.10503771940060817"/>
          <c:h val="0.375002734034043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1055279923384687"/>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1342906178479871"/>
                  <c:y val="0.641289461470712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1376956948066461"/>
                  <c:y val="-6.2067980830173295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982827875099704E-2"/>
                  <c:y val="-0.1061353963893740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Sheet1!$B$50:$B$63</c:f>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f>Sheet1!$F$50:$F$63</c:f>
              <c:numCache>
                <c:formatCode>General</c:formatCode>
                <c:ptCount val="14"/>
                <c:pt idx="0">
                  <c:v>0.65187499999999998</c:v>
                </c:pt>
                <c:pt idx="1">
                  <c:v>0.26024999999999998</c:v>
                </c:pt>
                <c:pt idx="2">
                  <c:v>-0.29300000000000004</c:v>
                </c:pt>
                <c:pt idx="3">
                  <c:v>-0.16250000000000001</c:v>
                </c:pt>
                <c:pt idx="4">
                  <c:v>7.3749999999999982E-2</c:v>
                </c:pt>
                <c:pt idx="5">
                  <c:v>7.2874999999999981E-2</c:v>
                </c:pt>
                <c:pt idx="6">
                  <c:v>-0.18112499999999998</c:v>
                </c:pt>
                <c:pt idx="7">
                  <c:v>-0.40350000000000003</c:v>
                </c:pt>
                <c:pt idx="8">
                  <c:v>-0.27537499999999993</c:v>
                </c:pt>
                <c:pt idx="9">
                  <c:v>8.2500000000000018E-2</c:v>
                </c:pt>
                <c:pt idx="10">
                  <c:v>1.937500000000001E-2</c:v>
                </c:pt>
                <c:pt idx="11">
                  <c:v>-0.20224999999999999</c:v>
                </c:pt>
                <c:pt idx="12">
                  <c:v>-0.389625</c:v>
                </c:pt>
                <c:pt idx="13">
                  <c:v>-0.355375</c:v>
                </c:pt>
              </c:numCache>
            </c:numRef>
          </c:yVal>
          <c:smooth val="0"/>
          <c:extLst>
            <c:ext xmlns:c16="http://schemas.microsoft.com/office/drawing/2014/chart" uri="{C3380CC4-5D6E-409C-BE32-E72D297353CC}">
              <c16:uniqueId val="{00000001-5B15-454F-AD90-EE85C95CE16B}"/>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c:ext uri="{02D57815-91ED-43cb-92C2-25804820EDAC}">
                        <c15:formulaRef>
                          <c15:sqref>Sheet1!$C$50:$C$63</c15:sqref>
                        </c15:formulaRef>
                      </c:ext>
                    </c:extLst>
                    <c:numCache>
                      <c:formatCode>General</c:formatCode>
                      <c:ptCount val="14"/>
                      <c:pt idx="0">
                        <c:v>-5.0819999999999999</c:v>
                      </c:pt>
                      <c:pt idx="1">
                        <c:v>6.6669999999999998</c:v>
                      </c:pt>
                      <c:pt idx="2">
                        <c:v>0.31300000000000028</c:v>
                      </c:pt>
                      <c:pt idx="3">
                        <c:v>-4.2070000000000007</c:v>
                      </c:pt>
                      <c:pt idx="4">
                        <c:v>3.3649999999999998</c:v>
                      </c:pt>
                      <c:pt idx="5">
                        <c:v>-5.1539999999999999</c:v>
                      </c:pt>
                      <c:pt idx="6">
                        <c:v>2.5329999999999999</c:v>
                      </c:pt>
                      <c:pt idx="7">
                        <c:v>-0.29299999999999926</c:v>
                      </c:pt>
                      <c:pt idx="8">
                        <c:v>-5.7789999999999999</c:v>
                      </c:pt>
                      <c:pt idx="9">
                        <c:v>5.5510000000000002</c:v>
                      </c:pt>
                      <c:pt idx="10">
                        <c:v>2.3750000000000009</c:v>
                      </c:pt>
                      <c:pt idx="11">
                        <c:v>-1.5130000000000003</c:v>
                      </c:pt>
                      <c:pt idx="12">
                        <c:v>-0.33500000000000013</c:v>
                      </c:pt>
                      <c:pt idx="13">
                        <c:v>1.5309999999999999</c:v>
                      </c:pt>
                    </c:numCache>
                  </c:numRef>
                </c:yVal>
                <c:smooth val="0"/>
                <c:extLst>
                  <c:ext xmlns:c16="http://schemas.microsoft.com/office/drawing/2014/chart" uri="{C3380CC4-5D6E-409C-BE32-E72D297353CC}">
                    <c16:uniqueId val="{00000003-5B15-454F-AD90-EE85C95CE16B}"/>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Sheet1!$D$50:$D$63</c15:sqref>
                        </c15:formulaRef>
                      </c:ext>
                    </c:extLst>
                    <c:numCache>
                      <c:formatCode>General</c:formatCode>
                      <c:ptCount val="14"/>
                      <c:pt idx="0">
                        <c:v>-3.1495000000000002</c:v>
                      </c:pt>
                      <c:pt idx="1">
                        <c:v>1.6640000000000001</c:v>
                      </c:pt>
                      <c:pt idx="2">
                        <c:v>1.9915000000000003</c:v>
                      </c:pt>
                      <c:pt idx="3">
                        <c:v>-3.6094999999999997</c:v>
                      </c:pt>
                      <c:pt idx="4">
                        <c:v>-4.8000000000000001E-2</c:v>
                      </c:pt>
                      <c:pt idx="5">
                        <c:v>2.7035</c:v>
                      </c:pt>
                      <c:pt idx="6">
                        <c:v>-1.613</c:v>
                      </c:pt>
                      <c:pt idx="7">
                        <c:v>0.86999999999999988</c:v>
                      </c:pt>
                      <c:pt idx="8">
                        <c:v>-0.87100000000000011</c:v>
                      </c:pt>
                      <c:pt idx="9">
                        <c:v>-1.8454999999999999</c:v>
                      </c:pt>
                      <c:pt idx="10">
                        <c:v>-0.90850000000000009</c:v>
                      </c:pt>
                      <c:pt idx="11">
                        <c:v>2.9025000000000003</c:v>
                      </c:pt>
                      <c:pt idx="12">
                        <c:v>0.32200000000000006</c:v>
                      </c:pt>
                      <c:pt idx="13">
                        <c:v>-1.3514999999999999</c:v>
                      </c:pt>
                    </c:numCache>
                  </c:numRef>
                </c:yVal>
                <c:smooth val="0"/>
                <c:extLst xmlns:c15="http://schemas.microsoft.com/office/drawing/2012/chart">
                  <c:ext xmlns:c16="http://schemas.microsoft.com/office/drawing/2014/chart" uri="{C3380CC4-5D6E-409C-BE32-E72D297353CC}">
                    <c16:uniqueId val="{00000005-5B15-454F-AD90-EE85C95CE16B}"/>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Sheet1!$E$50:$E$63</c15:sqref>
                        </c15:formulaRef>
                      </c:ext>
                    </c:extLst>
                    <c:numCache>
                      <c:formatCode>General</c:formatCode>
                      <c:ptCount val="14"/>
                      <c:pt idx="0">
                        <c:v>1.70825</c:v>
                      </c:pt>
                      <c:pt idx="1">
                        <c:v>-2.2750000000000093E-2</c:v>
                      </c:pt>
                      <c:pt idx="2">
                        <c:v>-1.1877499999999999</c:v>
                      </c:pt>
                      <c:pt idx="3">
                        <c:v>-0.56325000000000003</c:v>
                      </c:pt>
                      <c:pt idx="4">
                        <c:v>0.86274999999999991</c:v>
                      </c:pt>
                      <c:pt idx="5">
                        <c:v>0.71074999999999999</c:v>
                      </c:pt>
                      <c:pt idx="6">
                        <c:v>-0.71699999999999997</c:v>
                      </c:pt>
                      <c:pt idx="7">
                        <c:v>-1.073</c:v>
                      </c:pt>
                      <c:pt idx="8">
                        <c:v>-8.9999999999999941E-2</c:v>
                      </c:pt>
                      <c:pt idx="9">
                        <c:v>0.5222500000000001</c:v>
                      </c:pt>
                      <c:pt idx="10">
                        <c:v>0.255</c:v>
                      </c:pt>
                      <c:pt idx="11">
                        <c:v>-0.4835000000000001</c:v>
                      </c:pt>
                      <c:pt idx="12">
                        <c:v>-0.65949999999999998</c:v>
                      </c:pt>
                      <c:pt idx="13">
                        <c:v>-0.29574999999999996</c:v>
                      </c:pt>
                    </c:numCache>
                  </c:numRef>
                </c:yVal>
                <c:smooth val="0"/>
                <c:extLst xmlns:c15="http://schemas.microsoft.com/office/drawing/2012/chart">
                  <c:ext xmlns:c16="http://schemas.microsoft.com/office/drawing/2014/chart" uri="{C3380CC4-5D6E-409C-BE32-E72D297353CC}">
                    <c16:uniqueId val="{00000007-5B15-454F-AD90-EE85C95CE16B}"/>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a:t>
            </a:r>
            <a:r>
              <a:rPr lang="en-US" baseline="0"/>
              <a:t> </a:t>
            </a:r>
            <a:r>
              <a:rPr lang="en-US"/>
              <a:t>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21111707113410327"/>
                  <c:y val="-0.146763487897346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CrveVdstnce!$B$42:$B$48</c:f>
              <c:numCache>
                <c:formatCode>General</c:formatCode>
                <c:ptCount val="7"/>
                <c:pt idx="0">
                  <c:v>20</c:v>
                </c:pt>
                <c:pt idx="1">
                  <c:v>40</c:v>
                </c:pt>
                <c:pt idx="2">
                  <c:v>59.99</c:v>
                </c:pt>
                <c:pt idx="3">
                  <c:v>80</c:v>
                </c:pt>
                <c:pt idx="4">
                  <c:v>100.01</c:v>
                </c:pt>
                <c:pt idx="5">
                  <c:v>120.01</c:v>
                </c:pt>
                <c:pt idx="6">
                  <c:v>140.01</c:v>
                </c:pt>
              </c:numCache>
            </c:numRef>
          </c:xVal>
          <c:yVal>
            <c:numRef>
              <c:f>CrveVdstnce!$F$42:$F$48</c:f>
              <c:numCache>
                <c:formatCode>General</c:formatCode>
                <c:ptCount val="7"/>
                <c:pt idx="0">
                  <c:v>-9.1250000000000012E-2</c:v>
                </c:pt>
                <c:pt idx="1">
                  <c:v>0.47462499999999996</c:v>
                </c:pt>
                <c:pt idx="2">
                  <c:v>0.62650000000000006</c:v>
                </c:pt>
                <c:pt idx="3">
                  <c:v>-0.484375</c:v>
                </c:pt>
                <c:pt idx="4">
                  <c:v>-4.9249999999999974E-2</c:v>
                </c:pt>
                <c:pt idx="5">
                  <c:v>-0.67100000000000004</c:v>
                </c:pt>
                <c:pt idx="6">
                  <c:v>-0.760625</c:v>
                </c:pt>
              </c:numCache>
            </c:numRef>
          </c:yVal>
          <c:smooth val="0"/>
          <c:extLst>
            <c:ext xmlns:c16="http://schemas.microsoft.com/office/drawing/2014/chart" uri="{C3380CC4-5D6E-409C-BE32-E72D297353CC}">
              <c16:uniqueId val="{00000001-D904-46B1-9C8D-BD577FE92706}"/>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c:ext uri="{02D57815-91ED-43cb-92C2-25804820EDAC}">
                        <c15:formulaRef>
                          <c15:sqref>CrveVdstnce!$C$42:$C$48</c15:sqref>
                        </c15:formulaRef>
                      </c:ext>
                    </c:extLst>
                    <c:numCache>
                      <c:formatCode>General</c:formatCode>
                      <c:ptCount val="7"/>
                      <c:pt idx="0">
                        <c:v>-0.64400000000000013</c:v>
                      </c:pt>
                      <c:pt idx="1">
                        <c:v>-2.9590000000000005</c:v>
                      </c:pt>
                      <c:pt idx="2">
                        <c:v>-4.016</c:v>
                      </c:pt>
                      <c:pt idx="3">
                        <c:v>3.7130000000000001</c:v>
                      </c:pt>
                      <c:pt idx="4">
                        <c:v>-0.59299999999999997</c:v>
                      </c:pt>
                      <c:pt idx="5">
                        <c:v>2.0620000000000003</c:v>
                      </c:pt>
                      <c:pt idx="6">
                        <c:v>-0.17400000000000002</c:v>
                      </c:pt>
                    </c:numCache>
                  </c:numRef>
                </c:yVal>
                <c:smooth val="0"/>
                <c:extLst>
                  <c:ext xmlns:c16="http://schemas.microsoft.com/office/drawing/2014/chart" uri="{C3380CC4-5D6E-409C-BE32-E72D297353CC}">
                    <c16:uniqueId val="{00000003-D904-46B1-9C8D-BD577FE92706}"/>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CrveVdstnce!$D$42:$D$48</c15:sqref>
                        </c15:formulaRef>
                      </c:ext>
                    </c:extLst>
                    <c:numCache>
                      <c:formatCode>General</c:formatCode>
                      <c:ptCount val="7"/>
                      <c:pt idx="0">
                        <c:v>0.31900000000000012</c:v>
                      </c:pt>
                      <c:pt idx="1">
                        <c:v>-2.4725000000000001</c:v>
                      </c:pt>
                      <c:pt idx="2">
                        <c:v>5.1500000000000011E-2</c:v>
                      </c:pt>
                      <c:pt idx="3">
                        <c:v>-0.93249999999999988</c:v>
                      </c:pt>
                      <c:pt idx="4">
                        <c:v>-0.15549999999999997</c:v>
                      </c:pt>
                      <c:pt idx="5">
                        <c:v>-0.22800000000000012</c:v>
                      </c:pt>
                      <c:pt idx="6">
                        <c:v>-1.4685000000000001</c:v>
                      </c:pt>
                    </c:numCache>
                  </c:numRef>
                </c:yVal>
                <c:smooth val="0"/>
                <c:extLst xmlns:c15="http://schemas.microsoft.com/office/drawing/2012/chart">
                  <c:ext xmlns:c16="http://schemas.microsoft.com/office/drawing/2014/chart" uri="{C3380CC4-5D6E-409C-BE32-E72D297353CC}">
                    <c16:uniqueId val="{00000005-D904-46B1-9C8D-BD577FE92706}"/>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CrveVdstnce!$E$42:$E$48</c15:sqref>
                        </c15:formulaRef>
                      </c:ext>
                    </c:extLst>
                    <c:numCache>
                      <c:formatCode>General</c:formatCode>
                      <c:ptCount val="7"/>
                      <c:pt idx="0">
                        <c:v>0.67575000000000007</c:v>
                      </c:pt>
                      <c:pt idx="1">
                        <c:v>0.28149999999999997</c:v>
                      </c:pt>
                      <c:pt idx="2">
                        <c:v>0.27349999999999997</c:v>
                      </c:pt>
                      <c:pt idx="3">
                        <c:v>0.97150000000000003</c:v>
                      </c:pt>
                      <c:pt idx="4">
                        <c:v>-1.2422499999999999</c:v>
                      </c:pt>
                      <c:pt idx="5">
                        <c:v>-1.0699999999999998</c:v>
                      </c:pt>
                      <c:pt idx="6">
                        <c:v>-9.9750000000000047E-2</c:v>
                      </c:pt>
                    </c:numCache>
                  </c:numRef>
                </c:yVal>
                <c:smooth val="0"/>
                <c:extLst xmlns:c15="http://schemas.microsoft.com/office/drawing/2012/chart">
                  <c:ext xmlns:c16="http://schemas.microsoft.com/office/drawing/2014/chart" uri="{C3380CC4-5D6E-409C-BE32-E72D297353CC}">
                    <c16:uniqueId val="{00000007-D904-46B1-9C8D-BD577FE92706}"/>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E713-4042-BBB4-55554AA2DDB1}"/>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457562696903204E-2"/>
                  <c:y val="8.421955999538213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CrveVdstnce!$B$35:$B$41</c:f>
              <c:numCache>
                <c:formatCode>General</c:formatCode>
                <c:ptCount val="7"/>
                <c:pt idx="0">
                  <c:v>19.989999999999998</c:v>
                </c:pt>
                <c:pt idx="1">
                  <c:v>39.97</c:v>
                </c:pt>
                <c:pt idx="2">
                  <c:v>59.98</c:v>
                </c:pt>
                <c:pt idx="3">
                  <c:v>80</c:v>
                </c:pt>
                <c:pt idx="4">
                  <c:v>100</c:v>
                </c:pt>
                <c:pt idx="5">
                  <c:v>120</c:v>
                </c:pt>
                <c:pt idx="6">
                  <c:v>140</c:v>
                </c:pt>
              </c:numCache>
            </c:numRef>
          </c:xVal>
          <c:yVal>
            <c:numRef>
              <c:f>CrveVdstnce!$F$35:$F$41</c:f>
              <c:numCache>
                <c:formatCode>General</c:formatCode>
                <c:ptCount val="7"/>
                <c:pt idx="0">
                  <c:v>-0.175625</c:v>
                </c:pt>
                <c:pt idx="1">
                  <c:v>-0.20812499999999998</c:v>
                </c:pt>
                <c:pt idx="2">
                  <c:v>0.28912499999999997</c:v>
                </c:pt>
                <c:pt idx="3">
                  <c:v>-0.270625</c:v>
                </c:pt>
                <c:pt idx="4">
                  <c:v>-1.1624999999999996E-2</c:v>
                </c:pt>
                <c:pt idx="5">
                  <c:v>0.17487499999999997</c:v>
                </c:pt>
                <c:pt idx="6">
                  <c:v>-0.52037499999999992</c:v>
                </c:pt>
              </c:numCache>
            </c:numRef>
          </c:yVal>
          <c:smooth val="0"/>
          <c:extLst>
            <c:ext xmlns:c16="http://schemas.microsoft.com/office/drawing/2014/chart" uri="{C3380CC4-5D6E-409C-BE32-E72D297353CC}">
              <c16:uniqueId val="{00000001-301E-46A7-A7F9-8B3A2DD99039}"/>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c:ext uri="{02D57815-91ED-43cb-92C2-25804820EDAC}">
                        <c15:formulaRef>
                          <c15:sqref>CrveVdstnce!$C$35:$C$41</c15:sqref>
                        </c15:formulaRef>
                      </c:ext>
                    </c:extLst>
                    <c:numCache>
                      <c:formatCode>General</c:formatCode>
                      <c:ptCount val="7"/>
                      <c:pt idx="0">
                        <c:v>1.5389999999999999</c:v>
                      </c:pt>
                      <c:pt idx="1">
                        <c:v>0.40599999999999986</c:v>
                      </c:pt>
                      <c:pt idx="2">
                        <c:v>-3.3579999999999997</c:v>
                      </c:pt>
                      <c:pt idx="3">
                        <c:v>-6.3740000000000006</c:v>
                      </c:pt>
                      <c:pt idx="4">
                        <c:v>0.8340000000000003</c:v>
                      </c:pt>
                      <c:pt idx="5">
                        <c:v>9.8000000000000045E-2</c:v>
                      </c:pt>
                      <c:pt idx="6">
                        <c:v>-0.86999999999999988</c:v>
                      </c:pt>
                    </c:numCache>
                  </c:numRef>
                </c:yVal>
                <c:smooth val="0"/>
                <c:extLst>
                  <c:ext xmlns:c16="http://schemas.microsoft.com/office/drawing/2014/chart" uri="{C3380CC4-5D6E-409C-BE32-E72D297353CC}">
                    <c16:uniqueId val="{00000003-301E-46A7-A7F9-8B3A2DD99039}"/>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CrveVdstnce!$D$35:$D$41</c15:sqref>
                        </c15:formulaRef>
                      </c:ext>
                    </c:extLst>
                    <c:numCache>
                      <c:formatCode>General</c:formatCode>
                      <c:ptCount val="7"/>
                      <c:pt idx="0">
                        <c:v>-2.0179999999999998</c:v>
                      </c:pt>
                      <c:pt idx="1">
                        <c:v>-0.97199999999999986</c:v>
                      </c:pt>
                      <c:pt idx="2">
                        <c:v>2.2560000000000002</c:v>
                      </c:pt>
                      <c:pt idx="3">
                        <c:v>0.10600000000000023</c:v>
                      </c:pt>
                      <c:pt idx="4">
                        <c:v>0.38249999999999995</c:v>
                      </c:pt>
                      <c:pt idx="5">
                        <c:v>-0.42750000000000005</c:v>
                      </c:pt>
                      <c:pt idx="6">
                        <c:v>-0.86199999999999988</c:v>
                      </c:pt>
                    </c:numCache>
                  </c:numRef>
                </c:yVal>
                <c:smooth val="0"/>
                <c:extLst xmlns:c15="http://schemas.microsoft.com/office/drawing/2012/chart">
                  <c:ext xmlns:c16="http://schemas.microsoft.com/office/drawing/2014/chart" uri="{C3380CC4-5D6E-409C-BE32-E72D297353CC}">
                    <c16:uniqueId val="{00000005-301E-46A7-A7F9-8B3A2DD99039}"/>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CrveVdstnce!$E$35:$E$41</c15:sqref>
                        </c15:formulaRef>
                      </c:ext>
                    </c:extLst>
                    <c:numCache>
                      <c:formatCode>General</c:formatCode>
                      <c:ptCount val="7"/>
                      <c:pt idx="0">
                        <c:v>0.24474999999999997</c:v>
                      </c:pt>
                      <c:pt idx="1">
                        <c:v>-0.76824999999999999</c:v>
                      </c:pt>
                      <c:pt idx="2">
                        <c:v>-0.66099999999999992</c:v>
                      </c:pt>
                      <c:pt idx="3">
                        <c:v>1.3465</c:v>
                      </c:pt>
                      <c:pt idx="4">
                        <c:v>0.11974999999999998</c:v>
                      </c:pt>
                      <c:pt idx="5">
                        <c:v>-1.3697499999999998</c:v>
                      </c:pt>
                      <c:pt idx="6">
                        <c:v>0.22999999999999998</c:v>
                      </c:pt>
                    </c:numCache>
                  </c:numRef>
                </c:yVal>
                <c:smooth val="0"/>
                <c:extLst xmlns:c15="http://schemas.microsoft.com/office/drawing/2012/chart">
                  <c:ext xmlns:c16="http://schemas.microsoft.com/office/drawing/2014/chart" uri="{C3380CC4-5D6E-409C-BE32-E72D297353CC}">
                    <c16:uniqueId val="{00000007-301E-46A7-A7F9-8B3A2DD99039}"/>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legend>
      <c:legendPos val="r"/>
      <c:legendEntry>
        <c:idx val="1"/>
        <c:delete val="1"/>
      </c:legendEntry>
      <c:layout>
        <c:manualLayout>
          <c:xMode val="edge"/>
          <c:yMode val="edge"/>
          <c:x val="0.93234968748391123"/>
          <c:y val="0.13110841272027007"/>
          <c:w val="5.7024524912229688E-2"/>
          <c:h val="0.814191916233637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190091364854373"/>
                  <c:y val="4.930730706422924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CrveVdstnce!$B$8:$B$19</c:f>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f>CrveVdstnce!$F$8:$F$19</c:f>
              <c:numCache>
                <c:formatCode>General</c:formatCode>
                <c:ptCount val="12"/>
                <c:pt idx="0">
                  <c:v>-0.16762500000000005</c:v>
                </c:pt>
                <c:pt idx="1">
                  <c:v>-0.52787500000000009</c:v>
                </c:pt>
                <c:pt idx="2">
                  <c:v>-0.1845</c:v>
                </c:pt>
                <c:pt idx="3">
                  <c:v>0.44424999999999998</c:v>
                </c:pt>
                <c:pt idx="4">
                  <c:v>-0.42787499999999995</c:v>
                </c:pt>
                <c:pt idx="5">
                  <c:v>-0.43312500000000009</c:v>
                </c:pt>
                <c:pt idx="6">
                  <c:v>0.96312500000000001</c:v>
                </c:pt>
                <c:pt idx="7">
                  <c:v>-8.2874999999999949E-2</c:v>
                </c:pt>
                <c:pt idx="8">
                  <c:v>0.79962499999999992</c:v>
                </c:pt>
                <c:pt idx="9">
                  <c:v>0.39112500000000006</c:v>
                </c:pt>
                <c:pt idx="10">
                  <c:v>-0.767625</c:v>
                </c:pt>
                <c:pt idx="11">
                  <c:v>-0.72700000000000009</c:v>
                </c:pt>
              </c:numCache>
            </c:numRef>
          </c:yVal>
          <c:smooth val="0"/>
          <c:extLst>
            <c:ext xmlns:c16="http://schemas.microsoft.com/office/drawing/2014/chart" uri="{C3380CC4-5D6E-409C-BE32-E72D297353CC}">
              <c16:uniqueId val="{00000001-EC3A-4FA4-91DC-0BF5FA6235B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c:ext uri="{02D57815-91ED-43cb-92C2-25804820EDAC}">
                        <c15:formulaRef>
                          <c15:sqref>CrveVdstnce!$C$8:$C$19</c15:sqref>
                        </c15:formulaRef>
                      </c:ext>
                    </c:extLst>
                    <c:numCache>
                      <c:formatCode>General</c:formatCode>
                      <c:ptCount val="12"/>
                      <c:pt idx="0">
                        <c:v>5.9030000000000005</c:v>
                      </c:pt>
                      <c:pt idx="1">
                        <c:v>-0.64200000000000013</c:v>
                      </c:pt>
                      <c:pt idx="2">
                        <c:v>5.5500000000000007</c:v>
                      </c:pt>
                      <c:pt idx="3">
                        <c:v>-3.4659999999999997</c:v>
                      </c:pt>
                      <c:pt idx="4">
                        <c:v>-4.633</c:v>
                      </c:pt>
                      <c:pt idx="5">
                        <c:v>-9.423</c:v>
                      </c:pt>
                      <c:pt idx="6">
                        <c:v>5.1580000000000004</c:v>
                      </c:pt>
                      <c:pt idx="7">
                        <c:v>1.4780000000000002</c:v>
                      </c:pt>
                      <c:pt idx="8">
                        <c:v>-4.8390000000000004</c:v>
                      </c:pt>
                      <c:pt idx="9">
                        <c:v>0.39699999999999991</c:v>
                      </c:pt>
                      <c:pt idx="10">
                        <c:v>16.899999999999999</c:v>
                      </c:pt>
                      <c:pt idx="11">
                        <c:v>2.8999999999999915E-2</c:v>
                      </c:pt>
                    </c:numCache>
                  </c:numRef>
                </c:yVal>
                <c:smooth val="0"/>
                <c:extLst>
                  <c:ext xmlns:c16="http://schemas.microsoft.com/office/drawing/2014/chart" uri="{C3380CC4-5D6E-409C-BE32-E72D297353CC}">
                    <c16:uniqueId val="{00000003-EC3A-4FA4-91DC-0BF5FA6235B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CrveVdstnce!$D$8:$D$19</c15:sqref>
                        </c15:formulaRef>
                      </c:ext>
                    </c:extLst>
                    <c:numCache>
                      <c:formatCode>General</c:formatCode>
                      <c:ptCount val="12"/>
                      <c:pt idx="0">
                        <c:v>-2.1594999999999995</c:v>
                      </c:pt>
                      <c:pt idx="1">
                        <c:v>0.39550000000000002</c:v>
                      </c:pt>
                      <c:pt idx="2">
                        <c:v>3.4144999999999994</c:v>
                      </c:pt>
                      <c:pt idx="3">
                        <c:v>-7.2999999999999871E-2</c:v>
                      </c:pt>
                      <c:pt idx="4">
                        <c:v>2.484</c:v>
                      </c:pt>
                      <c:pt idx="5">
                        <c:v>0.78700000000000048</c:v>
                      </c:pt>
                      <c:pt idx="6">
                        <c:v>-1.2955000000000001</c:v>
                      </c:pt>
                      <c:pt idx="7">
                        <c:v>-2.7879999999999998</c:v>
                      </c:pt>
                      <c:pt idx="8">
                        <c:v>-1.8694999999999999</c:v>
                      </c:pt>
                      <c:pt idx="9">
                        <c:v>-0.1120000000000001</c:v>
                      </c:pt>
                      <c:pt idx="10">
                        <c:v>-1.4359999999999999</c:v>
                      </c:pt>
                      <c:pt idx="11">
                        <c:v>-0.63900000000000001</c:v>
                      </c:pt>
                    </c:numCache>
                  </c:numRef>
                </c:yVal>
                <c:smooth val="0"/>
                <c:extLst xmlns:c15="http://schemas.microsoft.com/office/drawing/2012/chart">
                  <c:ext xmlns:c16="http://schemas.microsoft.com/office/drawing/2014/chart" uri="{C3380CC4-5D6E-409C-BE32-E72D297353CC}">
                    <c16:uniqueId val="{00000005-EC3A-4FA4-91DC-0BF5FA6235B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CrveVdstnce!$E$8:$E$19</c15:sqref>
                        </c15:formulaRef>
                      </c:ext>
                    </c:extLst>
                    <c:numCache>
                      <c:formatCode>General</c:formatCode>
                      <c:ptCount val="12"/>
                      <c:pt idx="0">
                        <c:v>-0.17925000000000005</c:v>
                      </c:pt>
                      <c:pt idx="1">
                        <c:v>0.44174999999999998</c:v>
                      </c:pt>
                      <c:pt idx="2">
                        <c:v>-0.87650000000000006</c:v>
                      </c:pt>
                      <c:pt idx="3">
                        <c:v>-0.81074999999999997</c:v>
                      </c:pt>
                      <c:pt idx="4">
                        <c:v>0.88424999999999998</c:v>
                      </c:pt>
                      <c:pt idx="5">
                        <c:v>-4.5000000000000019E-2</c:v>
                      </c:pt>
                      <c:pt idx="6">
                        <c:v>-1.7504999999999999</c:v>
                      </c:pt>
                      <c:pt idx="7">
                        <c:v>1.9712500000000002</c:v>
                      </c:pt>
                      <c:pt idx="8">
                        <c:v>1.5847500000000001</c:v>
                      </c:pt>
                      <c:pt idx="9">
                        <c:v>-0.37200000000000022</c:v>
                      </c:pt>
                      <c:pt idx="10">
                        <c:v>-0.80249999999999999</c:v>
                      </c:pt>
                      <c:pt idx="11">
                        <c:v>-1.1632499999999999</c:v>
                      </c:pt>
                    </c:numCache>
                  </c:numRef>
                </c:yVal>
                <c:smooth val="0"/>
                <c:extLst xmlns:c15="http://schemas.microsoft.com/office/drawing/2012/chart">
                  <c:ext xmlns:c16="http://schemas.microsoft.com/office/drawing/2014/chart" uri="{C3380CC4-5D6E-409C-BE32-E72D297353CC}">
                    <c16:uniqueId val="{00000007-EC3A-4FA4-91DC-0BF5FA6235B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0504516377856662"/>
                  <c:y val="4.20270590721946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CrveVdstnce!$B$20:$B$34</c:f>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f>CrveVdstnce!$F$20:$F$34</c:f>
              <c:numCache>
                <c:formatCode>General</c:formatCode>
                <c:ptCount val="15"/>
                <c:pt idx="0">
                  <c:v>0.35537500000000005</c:v>
                </c:pt>
                <c:pt idx="1">
                  <c:v>0.97624999999999995</c:v>
                </c:pt>
                <c:pt idx="2">
                  <c:v>-0.22237499999999991</c:v>
                </c:pt>
                <c:pt idx="3">
                  <c:v>1.0749999999999992E-2</c:v>
                </c:pt>
                <c:pt idx="4">
                  <c:v>5.9249999999999935E-2</c:v>
                </c:pt>
                <c:pt idx="5">
                  <c:v>0.63112500000000016</c:v>
                </c:pt>
                <c:pt idx="6">
                  <c:v>-0.424875</c:v>
                </c:pt>
                <c:pt idx="7">
                  <c:v>-0.27524999999999994</c:v>
                </c:pt>
                <c:pt idx="8">
                  <c:v>-0.5891249999999999</c:v>
                </c:pt>
                <c:pt idx="9">
                  <c:v>-1.48325</c:v>
                </c:pt>
                <c:pt idx="10">
                  <c:v>-0.26775000000000004</c:v>
                </c:pt>
                <c:pt idx="11">
                  <c:v>8.7374999999999939E-2</c:v>
                </c:pt>
                <c:pt idx="12">
                  <c:v>1.0728750000000002</c:v>
                </c:pt>
                <c:pt idx="13">
                  <c:v>-0.20962500000000003</c:v>
                </c:pt>
                <c:pt idx="14">
                  <c:v>-0.17724999999999999</c:v>
                </c:pt>
              </c:numCache>
            </c:numRef>
          </c:yVal>
          <c:smooth val="0"/>
          <c:extLst>
            <c:ext xmlns:c16="http://schemas.microsoft.com/office/drawing/2014/chart" uri="{C3380CC4-5D6E-409C-BE32-E72D297353CC}">
              <c16:uniqueId val="{00000001-6BFF-405B-BA34-688D8B279692}"/>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c:ext uri="{02D57815-91ED-43cb-92C2-25804820EDAC}">
                        <c15:formulaRef>
                          <c15:sqref>CrveVdstnce!$C$20:$C$34</c15:sqref>
                        </c15:formulaRef>
                      </c:ext>
                    </c:extLst>
                    <c:numCache>
                      <c:formatCode>General</c:formatCode>
                      <c:ptCount val="15"/>
                      <c:pt idx="0">
                        <c:v>-0.68000000000000038</c:v>
                      </c:pt>
                      <c:pt idx="1">
                        <c:v>1.7250000000000001</c:v>
                      </c:pt>
                      <c:pt idx="2">
                        <c:v>5.5469999999999997</c:v>
                      </c:pt>
                      <c:pt idx="3">
                        <c:v>-6.7859999999999996</c:v>
                      </c:pt>
                      <c:pt idx="4">
                        <c:v>1.3149999999999999</c:v>
                      </c:pt>
                      <c:pt idx="5">
                        <c:v>6.6230000000000002</c:v>
                      </c:pt>
                      <c:pt idx="6">
                        <c:v>-0.70400000000000063</c:v>
                      </c:pt>
                      <c:pt idx="7">
                        <c:v>-0.30100000000000016</c:v>
                      </c:pt>
                      <c:pt idx="8">
                        <c:v>-6.0000000000000143E-2</c:v>
                      </c:pt>
                      <c:pt idx="9">
                        <c:v>-1.5879999999999999</c:v>
                      </c:pt>
                      <c:pt idx="10">
                        <c:v>0.4669999999999998</c:v>
                      </c:pt>
                      <c:pt idx="11">
                        <c:v>5.8840000000000003</c:v>
                      </c:pt>
                      <c:pt idx="12">
                        <c:v>-3.7719999999999998</c:v>
                      </c:pt>
                      <c:pt idx="13">
                        <c:v>0.96299999999999986</c:v>
                      </c:pt>
                      <c:pt idx="14">
                        <c:v>-2.1689999999999996</c:v>
                      </c:pt>
                    </c:numCache>
                  </c:numRef>
                </c:yVal>
                <c:smooth val="0"/>
                <c:extLst>
                  <c:ext xmlns:c16="http://schemas.microsoft.com/office/drawing/2014/chart" uri="{C3380CC4-5D6E-409C-BE32-E72D297353CC}">
                    <c16:uniqueId val="{00000003-6BFF-405B-BA34-688D8B279692}"/>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CrveVdstnce!$D$20:$D$34</c15:sqref>
                        </c15:formulaRef>
                      </c:ext>
                    </c:extLst>
                    <c:numCache>
                      <c:formatCode>General</c:formatCode>
                      <c:ptCount val="15"/>
                      <c:pt idx="0">
                        <c:v>-0.63299999999999979</c:v>
                      </c:pt>
                      <c:pt idx="1">
                        <c:v>1.0149999999999999</c:v>
                      </c:pt>
                      <c:pt idx="2">
                        <c:v>-1.35</c:v>
                      </c:pt>
                      <c:pt idx="3">
                        <c:v>-1.5345000000000002</c:v>
                      </c:pt>
                      <c:pt idx="4">
                        <c:v>-3.1209999999999996</c:v>
                      </c:pt>
                      <c:pt idx="5">
                        <c:v>1.3564999999999998</c:v>
                      </c:pt>
                      <c:pt idx="6">
                        <c:v>-0.22850000000000001</c:v>
                      </c:pt>
                      <c:pt idx="7">
                        <c:v>0.80500000000000005</c:v>
                      </c:pt>
                      <c:pt idx="8">
                        <c:v>-1.7910000000000004</c:v>
                      </c:pt>
                      <c:pt idx="9">
                        <c:v>2.9395000000000002</c:v>
                      </c:pt>
                      <c:pt idx="10">
                        <c:v>-0.25199999999999995</c:v>
                      </c:pt>
                      <c:pt idx="11">
                        <c:v>-4.1320000000000006</c:v>
                      </c:pt>
                      <c:pt idx="12">
                        <c:v>-0.80250000000000021</c:v>
                      </c:pt>
                      <c:pt idx="13">
                        <c:v>0.10149999999999988</c:v>
                      </c:pt>
                      <c:pt idx="14">
                        <c:v>-0.82750000000000024</c:v>
                      </c:pt>
                    </c:numCache>
                  </c:numRef>
                </c:yVal>
                <c:smooth val="0"/>
                <c:extLst xmlns:c15="http://schemas.microsoft.com/office/drawing/2012/chart">
                  <c:ext xmlns:c16="http://schemas.microsoft.com/office/drawing/2014/chart" uri="{C3380CC4-5D6E-409C-BE32-E72D297353CC}">
                    <c16:uniqueId val="{00000005-6BFF-405B-BA34-688D8B279692}"/>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CrveVdstnce!$E$20:$E$34</c15:sqref>
                        </c15:formulaRef>
                      </c:ext>
                    </c:extLst>
                    <c:numCache>
                      <c:formatCode>General</c:formatCode>
                      <c:ptCount val="15"/>
                      <c:pt idx="0">
                        <c:v>1.19</c:v>
                      </c:pt>
                      <c:pt idx="1">
                        <c:v>-1.0784999999999998</c:v>
                      </c:pt>
                      <c:pt idx="2">
                        <c:v>0.76249999999999996</c:v>
                      </c:pt>
                      <c:pt idx="3">
                        <c:v>0.63375000000000004</c:v>
                      </c:pt>
                      <c:pt idx="4">
                        <c:v>-0.74099999999999999</c:v>
                      </c:pt>
                      <c:pt idx="5">
                        <c:v>-0.51525000000000021</c:v>
                      </c:pt>
                      <c:pt idx="6">
                        <c:v>2.0032500000000004</c:v>
                      </c:pt>
                      <c:pt idx="7">
                        <c:v>-0.33449999999999991</c:v>
                      </c:pt>
                      <c:pt idx="8">
                        <c:v>-2.55375</c:v>
                      </c:pt>
                      <c:pt idx="9">
                        <c:v>-0.84375</c:v>
                      </c:pt>
                      <c:pt idx="10">
                        <c:v>-0.41274999999999995</c:v>
                      </c:pt>
                      <c:pt idx="11">
                        <c:v>0.30824999999999997</c:v>
                      </c:pt>
                      <c:pt idx="12">
                        <c:v>0.5874999999999998</c:v>
                      </c:pt>
                      <c:pt idx="13">
                        <c:v>1.8374999999999999</c:v>
                      </c:pt>
                      <c:pt idx="14">
                        <c:v>-1.0067499999999998</c:v>
                      </c:pt>
                    </c:numCache>
                  </c:numRef>
                </c:yVal>
                <c:smooth val="0"/>
                <c:extLst xmlns:c15="http://schemas.microsoft.com/office/drawing/2012/chart">
                  <c:ext xmlns:c16="http://schemas.microsoft.com/office/drawing/2014/chart" uri="{C3380CC4-5D6E-409C-BE32-E72D297353CC}">
                    <c16:uniqueId val="{00000007-6BFF-405B-BA34-688D8B279692}"/>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34667424581186251"/>
                  <c:y val="0.3387344565839667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CrveVdstnce!$B$64:$B$74</c:f>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f>CrveVdstnce!$F$64:$F$74</c:f>
              <c:numCache>
                <c:formatCode>General</c:formatCode>
                <c:ptCount val="11"/>
                <c:pt idx="0">
                  <c:v>-0.83125000000000004</c:v>
                </c:pt>
                <c:pt idx="1">
                  <c:v>-0.68149999999999999</c:v>
                </c:pt>
                <c:pt idx="2">
                  <c:v>-0.42075000000000007</c:v>
                </c:pt>
                <c:pt idx="3">
                  <c:v>0.42162500000000003</c:v>
                </c:pt>
                <c:pt idx="4">
                  <c:v>0.12612499999999999</c:v>
                </c:pt>
                <c:pt idx="5">
                  <c:v>0.43325000000000002</c:v>
                </c:pt>
                <c:pt idx="6">
                  <c:v>1.2499999999999735E-4</c:v>
                </c:pt>
                <c:pt idx="7">
                  <c:v>-0.42750000000000005</c:v>
                </c:pt>
                <c:pt idx="8">
                  <c:v>-0.105625</c:v>
                </c:pt>
                <c:pt idx="9">
                  <c:v>-0.46275000000000005</c:v>
                </c:pt>
                <c:pt idx="10">
                  <c:v>0.19024999999999997</c:v>
                </c:pt>
              </c:numCache>
            </c:numRef>
          </c:yVal>
          <c:smooth val="0"/>
          <c:extLst>
            <c:ext xmlns:c16="http://schemas.microsoft.com/office/drawing/2014/chart" uri="{C3380CC4-5D6E-409C-BE32-E72D297353CC}">
              <c16:uniqueId val="{00000001-D118-4680-9B0D-A7E0FB8A742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c:ext uri="{02D57815-91ED-43cb-92C2-25804820EDAC}">
                        <c15:formulaRef>
                          <c15:sqref>CrveVdstnce!$C$64:$C$74</c15:sqref>
                        </c15:formulaRef>
                      </c:ext>
                    </c:extLst>
                    <c:numCache>
                      <c:formatCode>General</c:formatCode>
                      <c:ptCount val="11"/>
                      <c:pt idx="0">
                        <c:v>1.2449999999999997</c:v>
                      </c:pt>
                      <c:pt idx="1">
                        <c:v>1.7119999999999997</c:v>
                      </c:pt>
                      <c:pt idx="2">
                        <c:v>-0.67199999999999993</c:v>
                      </c:pt>
                      <c:pt idx="3">
                        <c:v>-2.6839999999999997</c:v>
                      </c:pt>
                      <c:pt idx="4">
                        <c:v>-6.899999999999977E-2</c:v>
                      </c:pt>
                      <c:pt idx="5">
                        <c:v>2.6509999999999998</c:v>
                      </c:pt>
                      <c:pt idx="6">
                        <c:v>2.3869999999999996</c:v>
                      </c:pt>
                      <c:pt idx="7">
                        <c:v>-0.26200000000000001</c:v>
                      </c:pt>
                      <c:pt idx="8">
                        <c:v>-1.129</c:v>
                      </c:pt>
                      <c:pt idx="9">
                        <c:v>-1.1789999999999998</c:v>
                      </c:pt>
                      <c:pt idx="10">
                        <c:v>-1.9849999999999999</c:v>
                      </c:pt>
                    </c:numCache>
                  </c:numRef>
                </c:yVal>
                <c:smooth val="0"/>
                <c:extLst>
                  <c:ext xmlns:c16="http://schemas.microsoft.com/office/drawing/2014/chart" uri="{C3380CC4-5D6E-409C-BE32-E72D297353CC}">
                    <c16:uniqueId val="{00000003-D118-4680-9B0D-A7E0FB8A742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CrveVdstnce!$D$64:$D$74</c15:sqref>
                        </c15:formulaRef>
                      </c:ext>
                    </c:extLst>
                    <c:numCache>
                      <c:formatCode>General</c:formatCode>
                      <c:ptCount val="11"/>
                      <c:pt idx="0">
                        <c:v>-0.76900000000000002</c:v>
                      </c:pt>
                      <c:pt idx="1">
                        <c:v>2.1120000000000001</c:v>
                      </c:pt>
                      <c:pt idx="2">
                        <c:v>-1.7630000000000003</c:v>
                      </c:pt>
                      <c:pt idx="3">
                        <c:v>0.79250000000000009</c:v>
                      </c:pt>
                      <c:pt idx="4">
                        <c:v>1.5635000000000001</c:v>
                      </c:pt>
                      <c:pt idx="5">
                        <c:v>-2.6689999999999996</c:v>
                      </c:pt>
                      <c:pt idx="6">
                        <c:v>-0.90800000000000003</c:v>
                      </c:pt>
                      <c:pt idx="7">
                        <c:v>1.5394999999999999</c:v>
                      </c:pt>
                      <c:pt idx="8">
                        <c:v>-1.3199999999999998</c:v>
                      </c:pt>
                      <c:pt idx="9">
                        <c:v>1.1074999999999999</c:v>
                      </c:pt>
                      <c:pt idx="10">
                        <c:v>-0.67899999999999994</c:v>
                      </c:pt>
                    </c:numCache>
                  </c:numRef>
                </c:yVal>
                <c:smooth val="0"/>
                <c:extLst xmlns:c15="http://schemas.microsoft.com/office/drawing/2012/chart">
                  <c:ext xmlns:c16="http://schemas.microsoft.com/office/drawing/2014/chart" uri="{C3380CC4-5D6E-409C-BE32-E72D297353CC}">
                    <c16:uniqueId val="{00000005-D118-4680-9B0D-A7E0FB8A742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6757917240092338"/>
                        <c:y val="-5.5094199030205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CrveVdstnce!$E$64:$E$74</c15:sqref>
                        </c15:formulaRef>
                      </c:ext>
                    </c:extLst>
                    <c:numCache>
                      <c:formatCode>General</c:formatCode>
                      <c:ptCount val="11"/>
                      <c:pt idx="0">
                        <c:v>-1.5100000000000002</c:v>
                      </c:pt>
                      <c:pt idx="1">
                        <c:v>-0.70000000000000007</c:v>
                      </c:pt>
                      <c:pt idx="2">
                        <c:v>0.14699999999999996</c:v>
                      </c:pt>
                      <c:pt idx="3">
                        <c:v>-0.14149999999999999</c:v>
                      </c:pt>
                      <c:pt idx="4">
                        <c:v>0.69625000000000004</c:v>
                      </c:pt>
                      <c:pt idx="5">
                        <c:v>0.39374999999999999</c:v>
                      </c:pt>
                      <c:pt idx="6">
                        <c:v>0.17025000000000007</c:v>
                      </c:pt>
                      <c:pt idx="7">
                        <c:v>-0.39349999999999996</c:v>
                      </c:pt>
                      <c:pt idx="8">
                        <c:v>-1.0252500000000002</c:v>
                      </c:pt>
                      <c:pt idx="9">
                        <c:v>0.18225</c:v>
                      </c:pt>
                      <c:pt idx="10">
                        <c:v>9.7750000000000004E-2</c:v>
                      </c:pt>
                    </c:numCache>
                  </c:numRef>
                </c:yVal>
                <c:smooth val="0"/>
                <c:extLst xmlns:c15="http://schemas.microsoft.com/office/drawing/2012/chart">
                  <c:ext xmlns:c16="http://schemas.microsoft.com/office/drawing/2014/chart" uri="{C3380CC4-5D6E-409C-BE32-E72D297353CC}">
                    <c16:uniqueId val="{00000007-D118-4680-9B0D-A7E0FB8A742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0.15782407407407409"/>
          <c:w val="0.86486351706036746"/>
          <c:h val="0.61498432487605714"/>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length of steep part of HS vs Ksn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channel_morph!$T$2:$T$9</c:f>
              <c:numCache>
                <c:formatCode>General</c:formatCode>
                <c:ptCount val="8"/>
                <c:pt idx="0">
                  <c:v>17.399999999999999</c:v>
                </c:pt>
                <c:pt idx="1">
                  <c:v>57.9</c:v>
                </c:pt>
                <c:pt idx="2">
                  <c:v>117.7</c:v>
                </c:pt>
                <c:pt idx="3">
                  <c:v>24.1</c:v>
                </c:pt>
                <c:pt idx="4">
                  <c:v>59.2</c:v>
                </c:pt>
                <c:pt idx="6">
                  <c:v>59.2</c:v>
                </c:pt>
                <c:pt idx="7">
                  <c:v>44.8</c:v>
                </c:pt>
              </c:numCache>
            </c:numRef>
          </c:yVal>
          <c:smooth val="0"/>
          <c:extLst>
            <c:ext xmlns:c16="http://schemas.microsoft.com/office/drawing/2014/chart" uri="{C3380CC4-5D6E-409C-BE32-E72D297353CC}">
              <c16:uniqueId val="{00000001-254B-456F-953F-F0AB260ACE65}"/>
            </c:ext>
          </c:extLst>
        </c:ser>
        <c:dLbls>
          <c:showLegendKey val="0"/>
          <c:showVal val="0"/>
          <c:showCatName val="0"/>
          <c:showSerName val="0"/>
          <c:showPercent val="0"/>
          <c:showBubbleSize val="0"/>
        </c:dLbls>
        <c:axId val="2117701488"/>
        <c:axId val="2116913008"/>
      </c:scatterChart>
      <c:valAx>
        <c:axId val="2117701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 of Steep part</a:t>
                </a:r>
                <a:r>
                  <a:rPr lang="en-US" baseline="0" dirty="0"/>
                  <a:t> of </a:t>
                </a:r>
                <a:r>
                  <a:rPr lang="en-US" dirty="0"/>
                  <a:t>HS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913008"/>
        <c:crosses val="autoZero"/>
        <c:crossBetween val="midCat"/>
      </c:valAx>
      <c:valAx>
        <c:axId val="211691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Ksn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77014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channel_morph!$P$2:$P$9</c:f>
              <c:numCache>
                <c:formatCode>General</c:formatCode>
                <c:ptCount val="8"/>
                <c:pt idx="0" formatCode="0.00E+00">
                  <c:v>352.64304428008251</c:v>
                </c:pt>
                <c:pt idx="1">
                  <c:v>327.46098721299484</c:v>
                </c:pt>
                <c:pt idx="2">
                  <c:v>997.57609201028993</c:v>
                </c:pt>
                <c:pt idx="3">
                  <c:v>251.69866672289038</c:v>
                </c:pt>
                <c:pt idx="4">
                  <c:v>284.43599033816378</c:v>
                </c:pt>
                <c:pt idx="5">
                  <c:v>226.5336865135171</c:v>
                </c:pt>
                <c:pt idx="6">
                  <c:v>325.40428485904749</c:v>
                </c:pt>
                <c:pt idx="7">
                  <c:v>486.5782461326238</c:v>
                </c:pt>
              </c:numCache>
            </c:numRef>
          </c:yVal>
          <c:smooth val="0"/>
          <c:extLst>
            <c:ext xmlns:c16="http://schemas.microsoft.com/office/drawing/2014/chart" uri="{C3380CC4-5D6E-409C-BE32-E72D297353CC}">
              <c16:uniqueId val="{00000001-3F16-4BDA-8875-37915D1CE9FE}"/>
            </c:ext>
          </c:extLst>
        </c:ser>
        <c:dLbls>
          <c:showLegendKey val="0"/>
          <c:showVal val="0"/>
          <c:showCatName val="0"/>
          <c:showSerName val="0"/>
          <c:showPercent val="0"/>
          <c:showBubbleSize val="0"/>
        </c:dLbls>
        <c:axId val="2020344271"/>
        <c:axId val="2020343439"/>
      </c:scatterChart>
      <c:valAx>
        <c:axId val="20203442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Length of</a:t>
                </a:r>
                <a:r>
                  <a:rPr lang="en-US" baseline="0"/>
                  <a:t> Steep part of Hillslope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3439"/>
        <c:crosses val="autoZero"/>
        <c:crossBetween val="midCat"/>
      </c:valAx>
      <c:valAx>
        <c:axId val="2020343439"/>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a:t>
                </a:r>
                <a:r>
                  <a:rPr lang="en-US" baseline="0"/>
                  <a:t> Axis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42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06919151808519"/>
          <c:y val="0.11834695731153498"/>
          <c:w val="0.84154629100892742"/>
          <c:h val="0.75327488014951804"/>
        </c:manualLayout>
      </c:layout>
      <c:scatterChart>
        <c:scatterStyle val="lineMarker"/>
        <c:varyColors val="0"/>
        <c:ser>
          <c:idx val="0"/>
          <c:order val="0"/>
          <c:tx>
            <c:v>shallow</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31035771823005531"/>
                  <c:y val="1.68398568707521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(bed_thicknesses_noABS!$B$3:$B$16,bed_thicknesses_noABS!$B$51:$B$74)</c:f>
              <c:numCache>
                <c:formatCode>General</c:formatCode>
                <c:ptCount val="38"/>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pt idx="14">
                  <c:v>5.28</c:v>
                </c:pt>
                <c:pt idx="15">
                  <c:v>10.52</c:v>
                </c:pt>
                <c:pt idx="16">
                  <c:v>14.6</c:v>
                </c:pt>
                <c:pt idx="17">
                  <c:v>17.64</c:v>
                </c:pt>
                <c:pt idx="18">
                  <c:v>22.86</c:v>
                </c:pt>
                <c:pt idx="19">
                  <c:v>33.24</c:v>
                </c:pt>
                <c:pt idx="20">
                  <c:v>40.26</c:v>
                </c:pt>
                <c:pt idx="21">
                  <c:v>44.93</c:v>
                </c:pt>
                <c:pt idx="22">
                  <c:v>51.76</c:v>
                </c:pt>
                <c:pt idx="23">
                  <c:v>64.89</c:v>
                </c:pt>
                <c:pt idx="24">
                  <c:v>79.75</c:v>
                </c:pt>
                <c:pt idx="25">
                  <c:v>138.35</c:v>
                </c:pt>
                <c:pt idx="26">
                  <c:v>16.11</c:v>
                </c:pt>
                <c:pt idx="27">
                  <c:v>33.65</c:v>
                </c:pt>
                <c:pt idx="28">
                  <c:v>41.92</c:v>
                </c:pt>
                <c:pt idx="29">
                  <c:v>50.46</c:v>
                </c:pt>
                <c:pt idx="30">
                  <c:v>61.34</c:v>
                </c:pt>
                <c:pt idx="31">
                  <c:v>69.010000000000005</c:v>
                </c:pt>
                <c:pt idx="32">
                  <c:v>78.42</c:v>
                </c:pt>
                <c:pt idx="33">
                  <c:v>83.83</c:v>
                </c:pt>
                <c:pt idx="34">
                  <c:v>87.35</c:v>
                </c:pt>
                <c:pt idx="35">
                  <c:v>97.06</c:v>
                </c:pt>
                <c:pt idx="36">
                  <c:v>112.24</c:v>
                </c:pt>
                <c:pt idx="37">
                  <c:v>134.56</c:v>
                </c:pt>
              </c:numCache>
            </c:numRef>
          </c:xVal>
          <c:yVal>
            <c:numRef>
              <c:f>(bed_thicknesses_noABS!$D$3:$D$16,bed_thicknesses_noABS!$D$51:$D$74)</c:f>
              <c:numCache>
                <c:formatCode>General</c:formatCode>
                <c:ptCount val="38"/>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pt idx="14">
                  <c:v>6.47</c:v>
                </c:pt>
                <c:pt idx="15">
                  <c:v>2.38</c:v>
                </c:pt>
                <c:pt idx="16">
                  <c:v>0.66</c:v>
                </c:pt>
                <c:pt idx="17">
                  <c:v>0.56000000000000005</c:v>
                </c:pt>
                <c:pt idx="18">
                  <c:v>0.76</c:v>
                </c:pt>
                <c:pt idx="19">
                  <c:v>1.48</c:v>
                </c:pt>
                <c:pt idx="20">
                  <c:v>1.04</c:v>
                </c:pt>
                <c:pt idx="21">
                  <c:v>0.61</c:v>
                </c:pt>
                <c:pt idx="22">
                  <c:v>0.48</c:v>
                </c:pt>
                <c:pt idx="23">
                  <c:v>1.1299999999999999</c:v>
                </c:pt>
                <c:pt idx="24">
                  <c:v>0.28999999999999998</c:v>
                </c:pt>
                <c:pt idx="25">
                  <c:v>0.56999999999999995</c:v>
                </c:pt>
                <c:pt idx="26">
                  <c:v>6.06</c:v>
                </c:pt>
                <c:pt idx="27">
                  <c:v>2.0699999999999998</c:v>
                </c:pt>
                <c:pt idx="28">
                  <c:v>0.94</c:v>
                </c:pt>
                <c:pt idx="29">
                  <c:v>1.33</c:v>
                </c:pt>
                <c:pt idx="30">
                  <c:v>3.66</c:v>
                </c:pt>
                <c:pt idx="31">
                  <c:v>1.3</c:v>
                </c:pt>
                <c:pt idx="32">
                  <c:v>3.32</c:v>
                </c:pt>
                <c:pt idx="33">
                  <c:v>2.8</c:v>
                </c:pt>
                <c:pt idx="34">
                  <c:v>2.97</c:v>
                </c:pt>
                <c:pt idx="35">
                  <c:v>0.69</c:v>
                </c:pt>
                <c:pt idx="36">
                  <c:v>0.59</c:v>
                </c:pt>
                <c:pt idx="37">
                  <c:v>1.1000000000000001</c:v>
                </c:pt>
              </c:numCache>
            </c:numRef>
          </c:yVal>
          <c:smooth val="0"/>
          <c:extLst>
            <c:ext xmlns:c16="http://schemas.microsoft.com/office/drawing/2014/chart" uri="{C3380CC4-5D6E-409C-BE32-E72D297353CC}">
              <c16:uniqueId val="{00000001-68F4-417F-BA46-009D8BD74B5D}"/>
            </c:ext>
          </c:extLst>
        </c:ser>
        <c:ser>
          <c:idx val="1"/>
          <c:order val="1"/>
          <c:tx>
            <c:v>steep</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wer"/>
            <c:dispRSqr val="1"/>
            <c:dispEq val="1"/>
            <c:trendlineLbl>
              <c:layout>
                <c:manualLayout>
                  <c:x val="-0.2154969196759644"/>
                  <c:y val="-0.3086537888486010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(bed_thicknesses_noABS!$B$33:$B$50,bed_thicknesses_noABS!$B$75:$B$93)</c:f>
              <c:numCache>
                <c:formatCode>General</c:formatCode>
                <c:ptCount val="37"/>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pt idx="18">
                  <c:v>4.71</c:v>
                </c:pt>
                <c:pt idx="19">
                  <c:v>18.21</c:v>
                </c:pt>
                <c:pt idx="20">
                  <c:v>33.619999999999997</c:v>
                </c:pt>
                <c:pt idx="21">
                  <c:v>45.14</c:v>
                </c:pt>
                <c:pt idx="22">
                  <c:v>55.75</c:v>
                </c:pt>
                <c:pt idx="23">
                  <c:v>63.97</c:v>
                </c:pt>
                <c:pt idx="24">
                  <c:v>73.77</c:v>
                </c:pt>
                <c:pt idx="25">
                  <c:v>83.98</c:v>
                </c:pt>
                <c:pt idx="26">
                  <c:v>90.67</c:v>
                </c:pt>
                <c:pt idx="27">
                  <c:v>103.58</c:v>
                </c:pt>
                <c:pt idx="28">
                  <c:v>112.3</c:v>
                </c:pt>
                <c:pt idx="29">
                  <c:v>133.99</c:v>
                </c:pt>
                <c:pt idx="30">
                  <c:v>145.83000000000001</c:v>
                </c:pt>
                <c:pt idx="31">
                  <c:v>163.32</c:v>
                </c:pt>
                <c:pt idx="32">
                  <c:v>181.49</c:v>
                </c:pt>
                <c:pt idx="33">
                  <c:v>188.68</c:v>
                </c:pt>
                <c:pt idx="34">
                  <c:v>192.42</c:v>
                </c:pt>
                <c:pt idx="35">
                  <c:v>205.65</c:v>
                </c:pt>
                <c:pt idx="36">
                  <c:v>256.83999999999997</c:v>
                </c:pt>
              </c:numCache>
            </c:numRef>
          </c:xVal>
          <c:yVal>
            <c:numRef>
              <c:f>(bed_thicknesses_noABS!$D$33:$D$50,bed_thicknesses_noABS!$D$75:$D$93)</c:f>
              <c:numCache>
                <c:formatCode>General</c:formatCode>
                <c:ptCount val="37"/>
                <c:pt idx="0">
                  <c:v>6.36</c:v>
                </c:pt>
                <c:pt idx="1">
                  <c:v>21.1</c:v>
                </c:pt>
                <c:pt idx="2">
                  <c:v>1.37</c:v>
                </c:pt>
                <c:pt idx="3">
                  <c:v>0.97</c:v>
                </c:pt>
                <c:pt idx="4">
                  <c:v>1.65</c:v>
                </c:pt>
                <c:pt idx="5">
                  <c:v>1.02</c:v>
                </c:pt>
                <c:pt idx="6">
                  <c:v>0.89</c:v>
                </c:pt>
                <c:pt idx="7">
                  <c:v>0.96</c:v>
                </c:pt>
                <c:pt idx="8">
                  <c:v>0.65</c:v>
                </c:pt>
                <c:pt idx="9">
                  <c:v>0.4</c:v>
                </c:pt>
                <c:pt idx="10">
                  <c:v>0.79</c:v>
                </c:pt>
                <c:pt idx="11">
                  <c:v>1.05</c:v>
                </c:pt>
                <c:pt idx="12">
                  <c:v>0.7</c:v>
                </c:pt>
                <c:pt idx="13">
                  <c:v>1.05</c:v>
                </c:pt>
                <c:pt idx="14">
                  <c:v>0.35</c:v>
                </c:pt>
                <c:pt idx="15">
                  <c:v>1.2</c:v>
                </c:pt>
                <c:pt idx="16">
                  <c:v>1.28</c:v>
                </c:pt>
                <c:pt idx="17">
                  <c:v>0.99</c:v>
                </c:pt>
                <c:pt idx="18">
                  <c:v>15.73</c:v>
                </c:pt>
                <c:pt idx="19">
                  <c:v>5.3</c:v>
                </c:pt>
                <c:pt idx="20">
                  <c:v>5.2</c:v>
                </c:pt>
                <c:pt idx="21">
                  <c:v>2.75</c:v>
                </c:pt>
                <c:pt idx="22">
                  <c:v>2.72</c:v>
                </c:pt>
                <c:pt idx="23">
                  <c:v>2.23</c:v>
                </c:pt>
                <c:pt idx="24">
                  <c:v>1.49</c:v>
                </c:pt>
                <c:pt idx="25">
                  <c:v>2.5499999999999998</c:v>
                </c:pt>
                <c:pt idx="26">
                  <c:v>0.39</c:v>
                </c:pt>
                <c:pt idx="27">
                  <c:v>0.69</c:v>
                </c:pt>
                <c:pt idx="28">
                  <c:v>1.31</c:v>
                </c:pt>
                <c:pt idx="29">
                  <c:v>1.32</c:v>
                </c:pt>
                <c:pt idx="30">
                  <c:v>2.08</c:v>
                </c:pt>
                <c:pt idx="31">
                  <c:v>2.35</c:v>
                </c:pt>
                <c:pt idx="32">
                  <c:v>1.0900000000000001</c:v>
                </c:pt>
                <c:pt idx="33">
                  <c:v>1.63</c:v>
                </c:pt>
                <c:pt idx="34">
                  <c:v>1.49</c:v>
                </c:pt>
                <c:pt idx="35">
                  <c:v>0.62</c:v>
                </c:pt>
                <c:pt idx="36">
                  <c:v>0.53</c:v>
                </c:pt>
              </c:numCache>
            </c:numRef>
          </c:yVal>
          <c:smooth val="0"/>
          <c:extLst>
            <c:ext xmlns:c16="http://schemas.microsoft.com/office/drawing/2014/chart" uri="{C3380CC4-5D6E-409C-BE32-E72D297353CC}">
              <c16:uniqueId val="{00000003-68F4-417F-BA46-009D8BD74B5D}"/>
            </c:ext>
          </c:extLst>
        </c:ser>
        <c:ser>
          <c:idx val="2"/>
          <c:order val="2"/>
          <c:tx>
            <c:v>intermediate</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wer"/>
            <c:dispRSqr val="1"/>
            <c:dispEq val="1"/>
            <c:trendlineLbl>
              <c:layout>
                <c:manualLayout>
                  <c:x val="-0.41525065290275975"/>
                  <c:y val="-0.1172353455818022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(bed_thicknesses_noABS!$B$17:$B$32,bed_thicknesses_noABS!$B$94:$B$120)</c:f>
              <c:numCache>
                <c:formatCode>General</c:formatCode>
                <c:ptCount val="43"/>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pt idx="16">
                  <c:v>6.41</c:v>
                </c:pt>
                <c:pt idx="17">
                  <c:v>26.22</c:v>
                </c:pt>
                <c:pt idx="18">
                  <c:v>29.94</c:v>
                </c:pt>
                <c:pt idx="19">
                  <c:v>33.619999999999997</c:v>
                </c:pt>
                <c:pt idx="20">
                  <c:v>43.19</c:v>
                </c:pt>
                <c:pt idx="21">
                  <c:v>49.58</c:v>
                </c:pt>
                <c:pt idx="22">
                  <c:v>58.44</c:v>
                </c:pt>
                <c:pt idx="23">
                  <c:v>63.15</c:v>
                </c:pt>
                <c:pt idx="24">
                  <c:v>68.239999999999995</c:v>
                </c:pt>
                <c:pt idx="25">
                  <c:v>77.06</c:v>
                </c:pt>
                <c:pt idx="26">
                  <c:v>82.93</c:v>
                </c:pt>
                <c:pt idx="27">
                  <c:v>88.52</c:v>
                </c:pt>
                <c:pt idx="28">
                  <c:v>93.47</c:v>
                </c:pt>
                <c:pt idx="29">
                  <c:v>96.22</c:v>
                </c:pt>
                <c:pt idx="30">
                  <c:v>101.55</c:v>
                </c:pt>
                <c:pt idx="31">
                  <c:v>106.28</c:v>
                </c:pt>
                <c:pt idx="32">
                  <c:v>112.43</c:v>
                </c:pt>
                <c:pt idx="33">
                  <c:v>121.55</c:v>
                </c:pt>
                <c:pt idx="34">
                  <c:v>127.2</c:v>
                </c:pt>
                <c:pt idx="35">
                  <c:v>132.58000000000001</c:v>
                </c:pt>
                <c:pt idx="36">
                  <c:v>143.71</c:v>
                </c:pt>
                <c:pt idx="37">
                  <c:v>145.66999999999999</c:v>
                </c:pt>
                <c:pt idx="38">
                  <c:v>149.47</c:v>
                </c:pt>
                <c:pt idx="39">
                  <c:v>156.56</c:v>
                </c:pt>
                <c:pt idx="40">
                  <c:v>178.29</c:v>
                </c:pt>
                <c:pt idx="41">
                  <c:v>204.13</c:v>
                </c:pt>
                <c:pt idx="42">
                  <c:v>216.16</c:v>
                </c:pt>
              </c:numCache>
            </c:numRef>
          </c:xVal>
          <c:yVal>
            <c:numRef>
              <c:f>(bed_thicknesses_noABS!$D$17:$D$32,bed_thicknesses_noABS!$D$94:$D$120)</c:f>
              <c:numCache>
                <c:formatCode>General</c:formatCode>
                <c:ptCount val="43"/>
                <c:pt idx="0">
                  <c:v>1.5</c:v>
                </c:pt>
                <c:pt idx="1">
                  <c:v>2.88</c:v>
                </c:pt>
                <c:pt idx="2">
                  <c:v>1.42</c:v>
                </c:pt>
                <c:pt idx="3">
                  <c:v>0.48</c:v>
                </c:pt>
                <c:pt idx="4">
                  <c:v>2.95</c:v>
                </c:pt>
                <c:pt idx="5">
                  <c:v>2.33</c:v>
                </c:pt>
                <c:pt idx="6">
                  <c:v>3.69</c:v>
                </c:pt>
                <c:pt idx="7">
                  <c:v>0.95</c:v>
                </c:pt>
                <c:pt idx="8">
                  <c:v>0.39</c:v>
                </c:pt>
                <c:pt idx="9">
                  <c:v>0.61</c:v>
                </c:pt>
                <c:pt idx="10">
                  <c:v>0.36</c:v>
                </c:pt>
                <c:pt idx="11">
                  <c:v>0.42</c:v>
                </c:pt>
                <c:pt idx="12">
                  <c:v>0.62</c:v>
                </c:pt>
                <c:pt idx="13">
                  <c:v>0.74</c:v>
                </c:pt>
                <c:pt idx="14">
                  <c:v>1.1399999999999999</c:v>
                </c:pt>
                <c:pt idx="15">
                  <c:v>1.03</c:v>
                </c:pt>
                <c:pt idx="16">
                  <c:v>1.85</c:v>
                </c:pt>
                <c:pt idx="17">
                  <c:v>2.29</c:v>
                </c:pt>
                <c:pt idx="18">
                  <c:v>1.47</c:v>
                </c:pt>
                <c:pt idx="19">
                  <c:v>0.74</c:v>
                </c:pt>
                <c:pt idx="20">
                  <c:v>2.06</c:v>
                </c:pt>
                <c:pt idx="21">
                  <c:v>3.61</c:v>
                </c:pt>
                <c:pt idx="22">
                  <c:v>1.62</c:v>
                </c:pt>
                <c:pt idx="23">
                  <c:v>2.39</c:v>
                </c:pt>
                <c:pt idx="24">
                  <c:v>0.34</c:v>
                </c:pt>
                <c:pt idx="25">
                  <c:v>1.34</c:v>
                </c:pt>
                <c:pt idx="26">
                  <c:v>1.03</c:v>
                </c:pt>
                <c:pt idx="27">
                  <c:v>0.75</c:v>
                </c:pt>
                <c:pt idx="28">
                  <c:v>1.56</c:v>
                </c:pt>
                <c:pt idx="29">
                  <c:v>0.66</c:v>
                </c:pt>
                <c:pt idx="30">
                  <c:v>1.27</c:v>
                </c:pt>
                <c:pt idx="31">
                  <c:v>2.0499999999999998</c:v>
                </c:pt>
                <c:pt idx="32">
                  <c:v>7.14</c:v>
                </c:pt>
                <c:pt idx="33">
                  <c:v>2.66</c:v>
                </c:pt>
                <c:pt idx="34">
                  <c:v>2.46</c:v>
                </c:pt>
                <c:pt idx="35">
                  <c:v>4.03</c:v>
                </c:pt>
                <c:pt idx="36">
                  <c:v>2.79</c:v>
                </c:pt>
                <c:pt idx="37">
                  <c:v>2.2000000000000002</c:v>
                </c:pt>
                <c:pt idx="38">
                  <c:v>1.83</c:v>
                </c:pt>
                <c:pt idx="39">
                  <c:v>2.06</c:v>
                </c:pt>
                <c:pt idx="40">
                  <c:v>0.47</c:v>
                </c:pt>
                <c:pt idx="41">
                  <c:v>0.51</c:v>
                </c:pt>
                <c:pt idx="42">
                  <c:v>0.48</c:v>
                </c:pt>
              </c:numCache>
            </c:numRef>
          </c:yVal>
          <c:smooth val="0"/>
          <c:extLst>
            <c:ext xmlns:c16="http://schemas.microsoft.com/office/drawing/2014/chart" uri="{C3380CC4-5D6E-409C-BE32-E72D297353CC}">
              <c16:uniqueId val="{00000005-68F4-417F-BA46-009D8BD74B5D}"/>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19050" cap="rnd">
              <a:noFill/>
              <a:round/>
            </a:ln>
            <a:effectLst/>
          </c:spPr>
          <c:marker>
            <c:symbol val="circle"/>
            <c:size val="5"/>
            <c:spPr>
              <a:solidFill>
                <a:schemeClr val="accent1"/>
              </a:solidFill>
              <a:ln w="9525">
                <a:solidFill>
                  <a:schemeClr val="accent1"/>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bed_thicknesses_noABS!$R$17:$R$32</c:f>
              <c:numCache>
                <c:formatCode>General</c:formatCode>
                <c:ptCount val="16"/>
                <c:pt idx="0">
                  <c:v>0.71</c:v>
                </c:pt>
                <c:pt idx="1">
                  <c:v>2.09</c:v>
                </c:pt>
                <c:pt idx="2">
                  <c:v>0.62999999999999989</c:v>
                </c:pt>
                <c:pt idx="4">
                  <c:v>2.16</c:v>
                </c:pt>
                <c:pt idx="5">
                  <c:v>1.54</c:v>
                </c:pt>
                <c:pt idx="6">
                  <c:v>2.9</c:v>
                </c:pt>
                <c:pt idx="7">
                  <c:v>0.15999999999999992</c:v>
                </c:pt>
                <c:pt idx="14">
                  <c:v>0.34999999999999987</c:v>
                </c:pt>
                <c:pt idx="15">
                  <c:v>0.24</c:v>
                </c:pt>
              </c:numCache>
            </c:numRef>
          </c:yVal>
          <c:smooth val="0"/>
          <c:extLst>
            <c:ext xmlns:c16="http://schemas.microsoft.com/office/drawing/2014/chart" uri="{C3380CC4-5D6E-409C-BE32-E72D297353CC}">
              <c16:uniqueId val="{00000000-B7D9-47F8-AE9F-CBE080C31087}"/>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bed_thicknesses_noABS!$S$17:$S$32</c:f>
              <c:numCache>
                <c:formatCode>General</c:formatCode>
                <c:ptCount val="16"/>
                <c:pt idx="0">
                  <c:v>0.74</c:v>
                </c:pt>
                <c:pt idx="1">
                  <c:v>2.12</c:v>
                </c:pt>
                <c:pt idx="2">
                  <c:v>0.65999999999999992</c:v>
                </c:pt>
                <c:pt idx="4">
                  <c:v>2.1900000000000004</c:v>
                </c:pt>
                <c:pt idx="5">
                  <c:v>1.57</c:v>
                </c:pt>
                <c:pt idx="6">
                  <c:v>2.9299999999999997</c:v>
                </c:pt>
                <c:pt idx="7">
                  <c:v>0.18999999999999995</c:v>
                </c:pt>
                <c:pt idx="14">
                  <c:v>0.37999999999999989</c:v>
                </c:pt>
                <c:pt idx="15">
                  <c:v>0.27</c:v>
                </c:pt>
              </c:numCache>
            </c:numRef>
          </c:yVal>
          <c:smooth val="0"/>
          <c:extLst>
            <c:ext xmlns:c16="http://schemas.microsoft.com/office/drawing/2014/chart" uri="{C3380CC4-5D6E-409C-BE32-E72D297353CC}">
              <c16:uniqueId val="{00000001-B7D9-47F8-AE9F-CBE080C31087}"/>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bed_thicknesses_noABS!$T$17:$T$32</c:f>
              <c:numCache>
                <c:formatCode>General</c:formatCode>
                <c:ptCount val="16"/>
                <c:pt idx="0">
                  <c:v>1.32</c:v>
                </c:pt>
                <c:pt idx="1">
                  <c:v>2.6999999999999997</c:v>
                </c:pt>
                <c:pt idx="2">
                  <c:v>1.24</c:v>
                </c:pt>
                <c:pt idx="3">
                  <c:v>0.3</c:v>
                </c:pt>
                <c:pt idx="4">
                  <c:v>2.77</c:v>
                </c:pt>
                <c:pt idx="5">
                  <c:v>2.15</c:v>
                </c:pt>
                <c:pt idx="6">
                  <c:v>3.51</c:v>
                </c:pt>
                <c:pt idx="7">
                  <c:v>0.77</c:v>
                </c:pt>
                <c:pt idx="8">
                  <c:v>0.21000000000000002</c:v>
                </c:pt>
                <c:pt idx="9">
                  <c:v>0.43</c:v>
                </c:pt>
                <c:pt idx="10">
                  <c:v>0.18</c:v>
                </c:pt>
                <c:pt idx="11">
                  <c:v>0.24</c:v>
                </c:pt>
                <c:pt idx="12">
                  <c:v>0.44</c:v>
                </c:pt>
                <c:pt idx="13">
                  <c:v>0.56000000000000005</c:v>
                </c:pt>
                <c:pt idx="14">
                  <c:v>0.96</c:v>
                </c:pt>
                <c:pt idx="15">
                  <c:v>0.85000000000000009</c:v>
                </c:pt>
              </c:numCache>
            </c:numRef>
          </c:yVal>
          <c:smooth val="0"/>
          <c:extLst>
            <c:ext xmlns:c16="http://schemas.microsoft.com/office/drawing/2014/chart" uri="{C3380CC4-5D6E-409C-BE32-E72D297353CC}">
              <c16:uniqueId val="{00000002-B7D9-47F8-AE9F-CBE080C31087}"/>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some really thinly bedded rock units in Last Chance canyon. Here is Remington posing in front of some carbonates which are laying on top of some very </a:t>
            </a:r>
            <a:r>
              <a:rPr lang="en-US" dirty="0" err="1"/>
              <a:t>very</a:t>
            </a:r>
            <a:r>
              <a:rPr lang="en-US" dirty="0"/>
              <a:t> thinly bedded sandstones. If I had to guess, I would imagine that these sandstones would not be able to hold a slope like the massive carbonate in the last slide.</a:t>
            </a:r>
          </a:p>
        </p:txBody>
      </p:sp>
      <p:sp>
        <p:nvSpPr>
          <p:cNvPr id="4" name="Slide Number Placeholder 3"/>
          <p:cNvSpPr>
            <a:spLocks noGrp="1"/>
          </p:cNvSpPr>
          <p:nvPr>
            <p:ph type="sldNum" sz="quarter" idx="5"/>
          </p:nvPr>
        </p:nvSpPr>
        <p:spPr/>
        <p:txBody>
          <a:bodyPr/>
          <a:lstStyle/>
          <a:p>
            <a:fld id="{2FA46C9F-33D1-489C-8368-149A156095B6}" type="slidenum">
              <a:rPr lang="en-US" smtClean="0"/>
              <a:t>3</a:t>
            </a:fld>
            <a:endParaRPr lang="en-US"/>
          </a:p>
        </p:txBody>
      </p:sp>
    </p:spTree>
    <p:extLst>
      <p:ext uri="{BB962C8B-B14F-4D97-AF65-F5344CB8AC3E}">
        <p14:creationId xmlns:p14="http://schemas.microsoft.com/office/powerpoint/2010/main" val="259531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collecting data regarding bedrock properties, I measured the largest boulder at every 40 ft elevation contour for the five different surveyed streams. I measured distance along three axis. The longest, the a axis, the second longest, the b axis and the shortest, the c axis. With this data I was able to calculate boulder volume, shape factor, and investigate how bed thickness affects the length of each of the three axis.</a:t>
            </a:r>
          </a:p>
        </p:txBody>
      </p:sp>
      <p:sp>
        <p:nvSpPr>
          <p:cNvPr id="4" name="Slide Number Placeholder 3"/>
          <p:cNvSpPr>
            <a:spLocks noGrp="1"/>
          </p:cNvSpPr>
          <p:nvPr>
            <p:ph type="sldNum" sz="quarter" idx="5"/>
          </p:nvPr>
        </p:nvSpPr>
        <p:spPr/>
        <p:txBody>
          <a:bodyPr/>
          <a:lstStyle/>
          <a:p>
            <a:fld id="{2FA46C9F-33D1-489C-8368-149A156095B6}" type="slidenum">
              <a:rPr lang="en-US" smtClean="0"/>
              <a:t>4</a:t>
            </a:fld>
            <a:endParaRPr lang="en-US"/>
          </a:p>
        </p:txBody>
      </p:sp>
    </p:spTree>
    <p:extLst>
      <p:ext uri="{BB962C8B-B14F-4D97-AF65-F5344CB8AC3E}">
        <p14:creationId xmlns:p14="http://schemas.microsoft.com/office/powerpoint/2010/main" val="287314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are hillslopes. Making hiking quite difficult. These are from elevations above 1640m in LC1</a:t>
            </a:r>
          </a:p>
        </p:txBody>
      </p:sp>
      <p:sp>
        <p:nvSpPr>
          <p:cNvPr id="4" name="Slide Number Placeholder 3"/>
          <p:cNvSpPr>
            <a:spLocks noGrp="1"/>
          </p:cNvSpPr>
          <p:nvPr>
            <p:ph type="sldNum" sz="quarter" idx="5"/>
          </p:nvPr>
        </p:nvSpPr>
        <p:spPr/>
        <p:txBody>
          <a:bodyPr/>
          <a:lstStyle/>
          <a:p>
            <a:fld id="{2FA46C9F-33D1-489C-8368-149A156095B6}" type="slidenum">
              <a:rPr lang="en-US" smtClean="0"/>
              <a:t>6</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11</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3 of the 4 lowest standard deviations in bed thickness, mean bed thicknesses and max bed thickness. The other one is the other shallow transect in LC3. Leads me to believe that shorter beds that are more similar in size cause hillslopes to look “diffuse”.</a:t>
            </a:r>
          </a:p>
        </p:txBody>
      </p:sp>
      <p:sp>
        <p:nvSpPr>
          <p:cNvPr id="4" name="Slide Number Placeholder 3"/>
          <p:cNvSpPr>
            <a:spLocks noGrp="1"/>
          </p:cNvSpPr>
          <p:nvPr>
            <p:ph type="sldNum" sz="quarter" idx="5"/>
          </p:nvPr>
        </p:nvSpPr>
        <p:spPr/>
        <p:txBody>
          <a:bodyPr/>
          <a:lstStyle/>
          <a:p>
            <a:fld id="{77886C0A-992F-4D4A-9CE2-5A66DF41A8B3}" type="slidenum">
              <a:rPr lang="en-US" smtClean="0"/>
              <a:t>20</a:t>
            </a:fld>
            <a:endParaRPr lang="en-US"/>
          </a:p>
        </p:txBody>
      </p:sp>
    </p:spTree>
    <p:extLst>
      <p:ext uri="{BB962C8B-B14F-4D97-AF65-F5344CB8AC3E}">
        <p14:creationId xmlns:p14="http://schemas.microsoft.com/office/powerpoint/2010/main" val="369204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12/17/2022</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12/17/2022</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 Id="rId6" Type="http://schemas.openxmlformats.org/officeDocument/2006/relationships/image" Target="../media/image8.tif"/><Relationship Id="rId5" Type="http://schemas.openxmlformats.org/officeDocument/2006/relationships/image" Target="../media/image7.png"/><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tif"/><Relationship Id="rId4" Type="http://schemas.openxmlformats.org/officeDocument/2006/relationships/chart" Target="../charts/char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chart" Target="../charts/chart19.xml"/><Relationship Id="rId4" Type="http://schemas.openxmlformats.org/officeDocument/2006/relationships/chart" Target="../charts/char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chart" Target="../charts/chart22.xml"/><Relationship Id="rId4" Type="http://schemas.openxmlformats.org/officeDocument/2006/relationships/chart" Target="../charts/chart21.xml"/></Relationships>
</file>

<file path=ppt/slides/_rels/slide21.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1.xml"/><Relationship Id="rId4" Type="http://schemas.openxmlformats.org/officeDocument/2006/relationships/chart" Target="../charts/char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A3E5-636F-0114-80A0-B4D4E236C02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75E6F858-C7C6-0F30-7E63-9C7FDF12D691}"/>
              </a:ext>
            </a:extLst>
          </p:cNvPr>
          <p:cNvSpPr>
            <a:spLocks noGrp="1"/>
          </p:cNvSpPr>
          <p:nvPr>
            <p:ph idx="1"/>
          </p:nvPr>
        </p:nvSpPr>
        <p:spPr/>
        <p:txBody>
          <a:bodyPr/>
          <a:lstStyle/>
          <a:p>
            <a:r>
              <a:rPr lang="en-US" dirty="0"/>
              <a:t>There are some HS that are diffusive looking, and some not, but they all mostly bedrock. </a:t>
            </a:r>
          </a:p>
          <a:p>
            <a:r>
              <a:rPr lang="en-US" dirty="0"/>
              <a:t>Need fig showing some diffusive and some not</a:t>
            </a:r>
          </a:p>
        </p:txBody>
      </p:sp>
    </p:spTree>
    <p:extLst>
      <p:ext uri="{BB962C8B-B14F-4D97-AF65-F5344CB8AC3E}">
        <p14:creationId xmlns:p14="http://schemas.microsoft.com/office/powerpoint/2010/main" val="1231261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575442918"/>
              </p:ext>
            </p:extLst>
          </p:nvPr>
        </p:nvGraphicFramePr>
        <p:xfrm>
          <a:off x="85725" y="247650"/>
          <a:ext cx="11791950" cy="60438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510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3211404918"/>
              </p:ext>
            </p:extLst>
          </p:nvPr>
        </p:nvGraphicFramePr>
        <p:xfrm>
          <a:off x="1560945" y="563418"/>
          <a:ext cx="9328728" cy="58281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830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with medium confidence">
            <a:extLst>
              <a:ext uri="{FF2B5EF4-FFF2-40B4-BE49-F238E27FC236}">
                <a16:creationId xmlns:a16="http://schemas.microsoft.com/office/drawing/2014/main" id="{596E1C9D-09AF-3080-2CD8-7974CA9A1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5" y="0"/>
            <a:ext cx="10500189" cy="6854290"/>
          </a:xfrm>
          <a:prstGeom prst="rect">
            <a:avLst/>
          </a:prstGeom>
        </p:spPr>
      </p:pic>
    </p:spTree>
    <p:extLst>
      <p:ext uri="{BB962C8B-B14F-4D97-AF65-F5344CB8AC3E}">
        <p14:creationId xmlns:p14="http://schemas.microsoft.com/office/powerpoint/2010/main" val="46951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6DE16DA-33A1-6EDC-B236-9F178BB49457}"/>
              </a:ext>
            </a:extLst>
          </p:cNvPr>
          <p:cNvGraphicFramePr>
            <a:graphicFrameLocks/>
          </p:cNvGraphicFramePr>
          <p:nvPr>
            <p:extLst>
              <p:ext uri="{D42A27DB-BD31-4B8C-83A1-F6EECF244321}">
                <p14:modId xmlns:p14="http://schemas.microsoft.com/office/powerpoint/2010/main" val="1377807326"/>
              </p:ext>
            </p:extLst>
          </p:nvPr>
        </p:nvGraphicFramePr>
        <p:xfrm>
          <a:off x="766618" y="240145"/>
          <a:ext cx="10806546" cy="64562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1402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089205-EEF5-4330-B475-FA1085014902}"/>
              </a:ext>
            </a:extLst>
          </p:cNvPr>
          <p:cNvGraphicFramePr>
            <a:graphicFrameLocks/>
          </p:cNvGraphicFramePr>
          <p:nvPr>
            <p:extLst>
              <p:ext uri="{D42A27DB-BD31-4B8C-83A1-F6EECF244321}">
                <p14:modId xmlns:p14="http://schemas.microsoft.com/office/powerpoint/2010/main" val="1854884007"/>
              </p:ext>
            </p:extLst>
          </p:nvPr>
        </p:nvGraphicFramePr>
        <p:xfrm>
          <a:off x="142875" y="180975"/>
          <a:ext cx="11639550" cy="643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28791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1169204573"/>
              </p:ext>
            </p:extLst>
          </p:nvPr>
        </p:nvGraphicFramePr>
        <p:xfrm>
          <a:off x="2448232" y="875071"/>
          <a:ext cx="7639665" cy="53487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871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4E70FF-75F6-4DAD-8B97-DE9D0D64B0B4}"/>
              </a:ext>
            </a:extLst>
          </p:cNvPr>
          <p:cNvGraphicFramePr>
            <a:graphicFrameLocks/>
          </p:cNvGraphicFramePr>
          <p:nvPr>
            <p:extLst>
              <p:ext uri="{D42A27DB-BD31-4B8C-83A1-F6EECF244321}">
                <p14:modId xmlns:p14="http://schemas.microsoft.com/office/powerpoint/2010/main" val="3428030669"/>
              </p:ext>
            </p:extLst>
          </p:nvPr>
        </p:nvGraphicFramePr>
        <p:xfrm>
          <a:off x="75451" y="0"/>
          <a:ext cx="4874957" cy="3103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5B2FD6D-35E3-48F5-9B83-F7B83DBA65B9}"/>
              </a:ext>
            </a:extLst>
          </p:cNvPr>
          <p:cNvGraphicFramePr>
            <a:graphicFrameLocks/>
          </p:cNvGraphicFramePr>
          <p:nvPr>
            <p:extLst>
              <p:ext uri="{D42A27DB-BD31-4B8C-83A1-F6EECF244321}">
                <p14:modId xmlns:p14="http://schemas.microsoft.com/office/powerpoint/2010/main" val="1376203189"/>
              </p:ext>
            </p:extLst>
          </p:nvPr>
        </p:nvGraphicFramePr>
        <p:xfrm>
          <a:off x="1" y="3598606"/>
          <a:ext cx="3106994" cy="3261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81857E3-9255-4217-A048-747771881918}"/>
              </a:ext>
            </a:extLst>
          </p:cNvPr>
          <p:cNvGraphicFramePr>
            <a:graphicFrameLocks/>
          </p:cNvGraphicFramePr>
          <p:nvPr>
            <p:extLst>
              <p:ext uri="{D42A27DB-BD31-4B8C-83A1-F6EECF244321}">
                <p14:modId xmlns:p14="http://schemas.microsoft.com/office/powerpoint/2010/main" val="1311120743"/>
              </p:ext>
            </p:extLst>
          </p:nvPr>
        </p:nvGraphicFramePr>
        <p:xfrm>
          <a:off x="2713084" y="3598606"/>
          <a:ext cx="3382916" cy="325907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 line chart&#10;&#10;Description automatically generated">
            <a:extLst>
              <a:ext uri="{FF2B5EF4-FFF2-40B4-BE49-F238E27FC236}">
                <a16:creationId xmlns:a16="http://schemas.microsoft.com/office/drawing/2014/main" id="{B2D2B2EB-A0F9-FE3E-57B6-84857E9CD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0" y="3476820"/>
            <a:ext cx="6184491" cy="3328946"/>
          </a:xfrm>
          <a:prstGeom prst="rect">
            <a:avLst/>
          </a:prstGeom>
        </p:spPr>
      </p:pic>
      <p:pic>
        <p:nvPicPr>
          <p:cNvPr id="8" name="Picture 7" descr="Chart, histogram&#10;&#10;Description automatically generated">
            <a:extLst>
              <a:ext uri="{FF2B5EF4-FFF2-40B4-BE49-F238E27FC236}">
                <a16:creationId xmlns:a16="http://schemas.microsoft.com/office/drawing/2014/main" id="{70C5BAAE-6B1D-FEB8-0ED3-06EBFDD72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231" y="0"/>
            <a:ext cx="6129047" cy="3191157"/>
          </a:xfrm>
          <a:prstGeom prst="rect">
            <a:avLst/>
          </a:prstGeom>
        </p:spPr>
      </p:pic>
    </p:spTree>
    <p:extLst>
      <p:ext uri="{BB962C8B-B14F-4D97-AF65-F5344CB8AC3E}">
        <p14:creationId xmlns:p14="http://schemas.microsoft.com/office/powerpoint/2010/main" val="321778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3AF97F-772B-43AD-942D-8CD66F3DB18C}"/>
              </a:ext>
            </a:extLst>
          </p:cNvPr>
          <p:cNvGraphicFramePr>
            <a:graphicFrameLocks/>
          </p:cNvGraphicFramePr>
          <p:nvPr>
            <p:extLst>
              <p:ext uri="{D42A27DB-BD31-4B8C-83A1-F6EECF244321}">
                <p14:modId xmlns:p14="http://schemas.microsoft.com/office/powerpoint/2010/main" val="1961801971"/>
              </p:ext>
            </p:extLst>
          </p:nvPr>
        </p:nvGraphicFramePr>
        <p:xfrm>
          <a:off x="-102978" y="84771"/>
          <a:ext cx="4448835" cy="29435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A009213-E4A0-4BC6-8891-E199BF5F0CE9}"/>
              </a:ext>
            </a:extLst>
          </p:cNvPr>
          <p:cNvGraphicFramePr>
            <a:graphicFrameLocks/>
          </p:cNvGraphicFramePr>
          <p:nvPr>
            <p:extLst>
              <p:ext uri="{D42A27DB-BD31-4B8C-83A1-F6EECF244321}">
                <p14:modId xmlns:p14="http://schemas.microsoft.com/office/powerpoint/2010/main" val="2719359195"/>
              </p:ext>
            </p:extLst>
          </p:nvPr>
        </p:nvGraphicFramePr>
        <p:xfrm>
          <a:off x="206477" y="3161071"/>
          <a:ext cx="3952568" cy="319577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Chart, histogram&#10;&#10;Description automatically generated">
            <a:extLst>
              <a:ext uri="{FF2B5EF4-FFF2-40B4-BE49-F238E27FC236}">
                <a16:creationId xmlns:a16="http://schemas.microsoft.com/office/drawing/2014/main" id="{D8C819C7-A999-DDE5-EF77-5F37C2D0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670" y="15947"/>
            <a:ext cx="5937082" cy="3195772"/>
          </a:xfrm>
          <a:prstGeom prst="rect">
            <a:avLst/>
          </a:prstGeom>
        </p:spPr>
      </p:pic>
      <p:pic>
        <p:nvPicPr>
          <p:cNvPr id="7" name="Picture 6" descr="Chart, line chart&#10;&#10;Description automatically generated">
            <a:extLst>
              <a:ext uri="{FF2B5EF4-FFF2-40B4-BE49-F238E27FC236}">
                <a16:creationId xmlns:a16="http://schemas.microsoft.com/office/drawing/2014/main" id="{B48C5505-3A54-F95D-B0F7-2ECE8B17A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335" y="3320750"/>
            <a:ext cx="6571481" cy="3537251"/>
          </a:xfrm>
          <a:prstGeom prst="rect">
            <a:avLst/>
          </a:prstGeom>
        </p:spPr>
      </p:pic>
    </p:spTree>
    <p:extLst>
      <p:ext uri="{BB962C8B-B14F-4D97-AF65-F5344CB8AC3E}">
        <p14:creationId xmlns:p14="http://schemas.microsoft.com/office/powerpoint/2010/main" val="286174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A5BAF92-D4AD-4822-8F1C-32AA27BF59C4}"/>
              </a:ext>
            </a:extLst>
          </p:cNvPr>
          <p:cNvGraphicFramePr>
            <a:graphicFrameLocks/>
          </p:cNvGraphicFramePr>
          <p:nvPr>
            <p:extLst>
              <p:ext uri="{D42A27DB-BD31-4B8C-83A1-F6EECF244321}">
                <p14:modId xmlns:p14="http://schemas.microsoft.com/office/powerpoint/2010/main" val="3111427013"/>
              </p:ext>
            </p:extLst>
          </p:nvPr>
        </p:nvGraphicFramePr>
        <p:xfrm>
          <a:off x="-48392" y="138512"/>
          <a:ext cx="3942736" cy="3032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143BBB09-8FFA-4EA9-95C4-3917A3F47ECF}"/>
              </a:ext>
            </a:extLst>
          </p:cNvPr>
          <p:cNvGraphicFramePr>
            <a:graphicFrameLocks/>
          </p:cNvGraphicFramePr>
          <p:nvPr>
            <p:extLst>
              <p:ext uri="{D42A27DB-BD31-4B8C-83A1-F6EECF244321}">
                <p14:modId xmlns:p14="http://schemas.microsoft.com/office/powerpoint/2010/main" val="427717590"/>
              </p:ext>
            </p:extLst>
          </p:nvPr>
        </p:nvGraphicFramePr>
        <p:xfrm>
          <a:off x="1404800" y="3715856"/>
          <a:ext cx="3821077" cy="285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5497C7E-DA19-4B11-8913-5F576A3CDD9A}"/>
              </a:ext>
            </a:extLst>
          </p:cNvPr>
          <p:cNvGraphicFramePr>
            <a:graphicFrameLocks/>
          </p:cNvGraphicFramePr>
          <p:nvPr>
            <p:extLst>
              <p:ext uri="{D42A27DB-BD31-4B8C-83A1-F6EECF244321}">
                <p14:modId xmlns:p14="http://schemas.microsoft.com/office/powerpoint/2010/main" val="4237967292"/>
              </p:ext>
            </p:extLst>
          </p:nvPr>
        </p:nvGraphicFramePr>
        <p:xfrm>
          <a:off x="3785420" y="138512"/>
          <a:ext cx="4219574" cy="3032760"/>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10;&#10;Description automatically generated">
            <a:extLst>
              <a:ext uri="{FF2B5EF4-FFF2-40B4-BE49-F238E27FC236}">
                <a16:creationId xmlns:a16="http://schemas.microsoft.com/office/drawing/2014/main" id="{6F8727AD-95B6-A84F-5ABB-FC45751FBD07}"/>
              </a:ext>
            </a:extLst>
          </p:cNvPr>
          <p:cNvPicPr>
            <a:picLocks noChangeAspect="1"/>
          </p:cNvPicPr>
          <p:nvPr/>
        </p:nvPicPr>
        <p:blipFill rotWithShape="1">
          <a:blip r:embed="rId5">
            <a:extLst>
              <a:ext uri="{28A0092B-C50C-407E-A947-70E740481C1C}">
                <a14:useLocalDpi xmlns:a14="http://schemas.microsoft.com/office/drawing/2010/main" val="0"/>
              </a:ext>
            </a:extLst>
          </a:blip>
          <a:srcRect r="24977"/>
          <a:stretch/>
        </p:blipFill>
        <p:spPr>
          <a:xfrm>
            <a:off x="6567626" y="3686728"/>
            <a:ext cx="4219574" cy="3073543"/>
          </a:xfrm>
          <a:prstGeom prst="rect">
            <a:avLst/>
          </a:prstGeom>
        </p:spPr>
      </p:pic>
      <p:pic>
        <p:nvPicPr>
          <p:cNvPr id="8" name="Picture 7" descr="Chart, line chart&#10;&#10;Description automatically generated">
            <a:extLst>
              <a:ext uri="{FF2B5EF4-FFF2-40B4-BE49-F238E27FC236}">
                <a16:creationId xmlns:a16="http://schemas.microsoft.com/office/drawing/2014/main" id="{F1EE05F6-81F2-B540-466C-7F272DB6D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994" y="400327"/>
            <a:ext cx="4151641" cy="2234718"/>
          </a:xfrm>
          <a:prstGeom prst="rect">
            <a:avLst/>
          </a:prstGeom>
        </p:spPr>
      </p:pic>
    </p:spTree>
    <p:extLst>
      <p:ext uri="{BB962C8B-B14F-4D97-AF65-F5344CB8AC3E}">
        <p14:creationId xmlns:p14="http://schemas.microsoft.com/office/powerpoint/2010/main" val="395043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78331B9-E311-88CE-9205-826F73E960B5}"/>
              </a:ext>
            </a:extLst>
          </p:cNvPr>
          <p:cNvGraphicFramePr>
            <a:graphicFrameLocks/>
          </p:cNvGraphicFramePr>
          <p:nvPr>
            <p:extLst>
              <p:ext uri="{D42A27DB-BD31-4B8C-83A1-F6EECF244321}">
                <p14:modId xmlns:p14="http://schemas.microsoft.com/office/powerpoint/2010/main" val="3306973301"/>
              </p:ext>
            </p:extLst>
          </p:nvPr>
        </p:nvGraphicFramePr>
        <p:xfrm>
          <a:off x="6542809" y="0"/>
          <a:ext cx="5649191" cy="315277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A4F6E9D0-93E9-2A20-D716-CEEF9E596CA3}"/>
              </a:ext>
            </a:extLst>
          </p:cNvPr>
          <p:cNvPicPr>
            <a:picLocks noChangeAspect="1"/>
          </p:cNvPicPr>
          <p:nvPr/>
        </p:nvPicPr>
        <p:blipFill>
          <a:blip r:embed="rId3"/>
          <a:stretch>
            <a:fillRect/>
          </a:stretch>
        </p:blipFill>
        <p:spPr>
          <a:xfrm>
            <a:off x="3216340" y="346790"/>
            <a:ext cx="3393839" cy="3082210"/>
          </a:xfrm>
          <a:prstGeom prst="rect">
            <a:avLst/>
          </a:prstGeom>
        </p:spPr>
      </p:pic>
      <p:graphicFrame>
        <p:nvGraphicFramePr>
          <p:cNvPr id="7" name="Chart 6">
            <a:extLst>
              <a:ext uri="{FF2B5EF4-FFF2-40B4-BE49-F238E27FC236}">
                <a16:creationId xmlns:a16="http://schemas.microsoft.com/office/drawing/2014/main" id="{5103874A-77FB-7301-CEDE-7FBD3D168186}"/>
              </a:ext>
            </a:extLst>
          </p:cNvPr>
          <p:cNvGraphicFramePr>
            <a:graphicFrameLocks/>
          </p:cNvGraphicFramePr>
          <p:nvPr>
            <p:extLst>
              <p:ext uri="{D42A27DB-BD31-4B8C-83A1-F6EECF244321}">
                <p14:modId xmlns:p14="http://schemas.microsoft.com/office/powerpoint/2010/main" val="1295541456"/>
              </p:ext>
            </p:extLst>
          </p:nvPr>
        </p:nvGraphicFramePr>
        <p:xfrm>
          <a:off x="266327" y="1203252"/>
          <a:ext cx="2861186" cy="2298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B0D97F8-2E9E-45E0-8C97-0093CF4850FB}"/>
              </a:ext>
            </a:extLst>
          </p:cNvPr>
          <p:cNvGraphicFramePr>
            <a:graphicFrameLocks/>
          </p:cNvGraphicFramePr>
          <p:nvPr>
            <p:extLst>
              <p:ext uri="{D42A27DB-BD31-4B8C-83A1-F6EECF244321}">
                <p14:modId xmlns:p14="http://schemas.microsoft.com/office/powerpoint/2010/main" val="993821270"/>
              </p:ext>
            </p:extLst>
          </p:nvPr>
        </p:nvGraphicFramePr>
        <p:xfrm>
          <a:off x="5972175" y="3454708"/>
          <a:ext cx="5972921" cy="342899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ACB14B2F-54DB-2D61-332D-E07C3158C3E4}"/>
              </a:ext>
            </a:extLst>
          </p:cNvPr>
          <p:cNvSpPr txBox="1"/>
          <p:nvPr/>
        </p:nvSpPr>
        <p:spPr>
          <a:xfrm>
            <a:off x="266327" y="412955"/>
            <a:ext cx="3008671" cy="369332"/>
          </a:xfrm>
          <a:prstGeom prst="rect">
            <a:avLst/>
          </a:prstGeom>
          <a:noFill/>
        </p:spPr>
        <p:txBody>
          <a:bodyPr wrap="square" rtlCol="0">
            <a:spAutoFit/>
          </a:bodyPr>
          <a:lstStyle/>
          <a:p>
            <a:r>
              <a:rPr lang="en-US" dirty="0"/>
              <a:t>LC3 Shallow 1 is weird</a:t>
            </a:r>
          </a:p>
        </p:txBody>
      </p:sp>
      <p:pic>
        <p:nvPicPr>
          <p:cNvPr id="12" name="Picture 11" descr="Chart&#10;&#10;Description automatically generated">
            <a:extLst>
              <a:ext uri="{FF2B5EF4-FFF2-40B4-BE49-F238E27FC236}">
                <a16:creationId xmlns:a16="http://schemas.microsoft.com/office/drawing/2014/main" id="{FEE69CBC-C27C-9F01-8EB2-AC458FCC3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28103"/>
            <a:ext cx="5726108" cy="3082210"/>
          </a:xfrm>
          <a:prstGeom prst="rect">
            <a:avLst/>
          </a:prstGeom>
        </p:spPr>
      </p:pic>
    </p:spTree>
    <p:extLst>
      <p:ext uri="{BB962C8B-B14F-4D97-AF65-F5344CB8AC3E}">
        <p14:creationId xmlns:p14="http://schemas.microsoft.com/office/powerpoint/2010/main" val="128570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0"/>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92017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5590936-0CBC-4C25-9EE5-1C96FBF38953}"/>
              </a:ext>
            </a:extLst>
          </p:cNvPr>
          <p:cNvGraphicFramePr>
            <a:graphicFrameLocks/>
          </p:cNvGraphicFramePr>
          <p:nvPr>
            <p:extLst>
              <p:ext uri="{D42A27DB-BD31-4B8C-83A1-F6EECF244321}">
                <p14:modId xmlns:p14="http://schemas.microsoft.com/office/powerpoint/2010/main" val="2021249458"/>
              </p:ext>
            </p:extLst>
          </p:nvPr>
        </p:nvGraphicFramePr>
        <p:xfrm>
          <a:off x="8110728" y="0"/>
          <a:ext cx="3875864"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BC26962F-DF19-4C61-AA7A-D8C199C07089}"/>
              </a:ext>
            </a:extLst>
          </p:cNvPr>
          <p:cNvGraphicFramePr>
            <a:graphicFrameLocks/>
          </p:cNvGraphicFramePr>
          <p:nvPr>
            <p:extLst>
              <p:ext uri="{D42A27DB-BD31-4B8C-83A1-F6EECF244321}">
                <p14:modId xmlns:p14="http://schemas.microsoft.com/office/powerpoint/2010/main" val="1411574249"/>
              </p:ext>
            </p:extLst>
          </p:nvPr>
        </p:nvGraphicFramePr>
        <p:xfrm>
          <a:off x="3899399" y="-51825"/>
          <a:ext cx="3616690" cy="685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91522590-EB3E-D025-9FA4-7DC92E6E9C20}"/>
              </a:ext>
            </a:extLst>
          </p:cNvPr>
          <p:cNvGraphicFramePr>
            <a:graphicFrameLocks/>
          </p:cNvGraphicFramePr>
          <p:nvPr>
            <p:extLst>
              <p:ext uri="{D42A27DB-BD31-4B8C-83A1-F6EECF244321}">
                <p14:modId xmlns:p14="http://schemas.microsoft.com/office/powerpoint/2010/main" val="4131836436"/>
              </p:ext>
            </p:extLst>
          </p:nvPr>
        </p:nvGraphicFramePr>
        <p:xfrm>
          <a:off x="-123167" y="-103650"/>
          <a:ext cx="3427927" cy="69616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4211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DCF7A-6E9E-36FF-9F48-781DF0530CEC}"/>
              </a:ext>
            </a:extLst>
          </p:cNvPr>
          <p:cNvSpPr txBox="1"/>
          <p:nvPr/>
        </p:nvSpPr>
        <p:spPr>
          <a:xfrm>
            <a:off x="698090" y="324465"/>
            <a:ext cx="10697497" cy="1200329"/>
          </a:xfrm>
          <a:prstGeom prst="rect">
            <a:avLst/>
          </a:prstGeom>
          <a:noFill/>
        </p:spPr>
        <p:txBody>
          <a:bodyPr wrap="square" rtlCol="0">
            <a:spAutoFit/>
          </a:bodyPr>
          <a:lstStyle/>
          <a:p>
            <a:r>
              <a:rPr lang="en-US" dirty="0"/>
              <a:t>The plots in the former slide have 3 of the 4 lowest values for standard deviation of bed thickness, mean bed thicknesses and max bed thickness. The other one is the other shallow transect in LC3 (shown below). Leads me to believe that shorter beds that are more similar in size cause hillslopes to look “diffuse”.</a:t>
            </a:r>
          </a:p>
          <a:p>
            <a:endParaRPr lang="en-US" dirty="0"/>
          </a:p>
        </p:txBody>
      </p:sp>
      <p:graphicFrame>
        <p:nvGraphicFramePr>
          <p:cNvPr id="4" name="Chart 3">
            <a:extLst>
              <a:ext uri="{FF2B5EF4-FFF2-40B4-BE49-F238E27FC236}">
                <a16:creationId xmlns:a16="http://schemas.microsoft.com/office/drawing/2014/main" id="{2FDD93F4-3BD0-4A60-B999-2F6B9D559867}"/>
              </a:ext>
            </a:extLst>
          </p:cNvPr>
          <p:cNvGraphicFramePr>
            <a:graphicFrameLocks/>
          </p:cNvGraphicFramePr>
          <p:nvPr>
            <p:extLst>
              <p:ext uri="{D42A27DB-BD31-4B8C-83A1-F6EECF244321}">
                <p14:modId xmlns:p14="http://schemas.microsoft.com/office/powerpoint/2010/main" val="680333806"/>
              </p:ext>
            </p:extLst>
          </p:nvPr>
        </p:nvGraphicFramePr>
        <p:xfrm>
          <a:off x="1288026" y="1631632"/>
          <a:ext cx="9851922" cy="3594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703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105BF6-4880-4848-BEA1-D57F0F4A8BA0}"/>
              </a:ext>
            </a:extLst>
          </p:cNvPr>
          <p:cNvGraphicFramePr>
            <a:graphicFrameLocks/>
          </p:cNvGraphicFramePr>
          <p:nvPr>
            <p:extLst>
              <p:ext uri="{D42A27DB-BD31-4B8C-83A1-F6EECF244321}">
                <p14:modId xmlns:p14="http://schemas.microsoft.com/office/powerpoint/2010/main" val="2703087146"/>
              </p:ext>
            </p:extLst>
          </p:nvPr>
        </p:nvGraphicFramePr>
        <p:xfrm>
          <a:off x="318010" y="335052"/>
          <a:ext cx="4143497" cy="65229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65DF4E4-463F-426D-8F35-5121D06B755A}"/>
              </a:ext>
            </a:extLst>
          </p:cNvPr>
          <p:cNvGraphicFramePr>
            <a:graphicFrameLocks/>
          </p:cNvGraphicFramePr>
          <p:nvPr>
            <p:extLst>
              <p:ext uri="{D42A27DB-BD31-4B8C-83A1-F6EECF244321}">
                <p14:modId xmlns:p14="http://schemas.microsoft.com/office/powerpoint/2010/main" val="777528757"/>
              </p:ext>
            </p:extLst>
          </p:nvPr>
        </p:nvGraphicFramePr>
        <p:xfrm>
          <a:off x="4318287" y="335052"/>
          <a:ext cx="3977413" cy="65195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BBE11B9C-4574-48E4-9597-274B6B86F9CA}"/>
              </a:ext>
            </a:extLst>
          </p:cNvPr>
          <p:cNvGraphicFramePr>
            <a:graphicFrameLocks/>
          </p:cNvGraphicFramePr>
          <p:nvPr>
            <p:extLst>
              <p:ext uri="{D42A27DB-BD31-4B8C-83A1-F6EECF244321}">
                <p14:modId xmlns:p14="http://schemas.microsoft.com/office/powerpoint/2010/main" val="1964758670"/>
              </p:ext>
            </p:extLst>
          </p:nvPr>
        </p:nvGraphicFramePr>
        <p:xfrm>
          <a:off x="8410333" y="150361"/>
          <a:ext cx="3587036" cy="65572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3478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019" y="0"/>
            <a:ext cx="6858000" cy="6858000"/>
          </a:xfrm>
          <a:prstGeom prst="rect">
            <a:avLst/>
          </a:prstGeom>
        </p:spPr>
      </p:pic>
    </p:spTree>
    <p:extLst>
      <p:ext uri="{BB962C8B-B14F-4D97-AF65-F5344CB8AC3E}">
        <p14:creationId xmlns:p14="http://schemas.microsoft.com/office/powerpoint/2010/main" val="347364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insect, stone&#10;&#10;Description automatically generated">
            <a:extLst>
              <a:ext uri="{FF2B5EF4-FFF2-40B4-BE49-F238E27FC236}">
                <a16:creationId xmlns:a16="http://schemas.microsoft.com/office/drawing/2014/main" id="{38E6638C-F7C4-4288-8372-BC4E6E38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05375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rock, mountain, mammal&#10;&#10;Description automatically generated">
            <a:extLst>
              <a:ext uri="{FF2B5EF4-FFF2-40B4-BE49-F238E27FC236}">
                <a16:creationId xmlns:a16="http://schemas.microsoft.com/office/drawing/2014/main" id="{4E200BAD-A159-4B33-A574-7263C286D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grpSp>
        <p:nvGrpSpPr>
          <p:cNvPr id="8" name="Group 7">
            <a:extLst>
              <a:ext uri="{FF2B5EF4-FFF2-40B4-BE49-F238E27FC236}">
                <a16:creationId xmlns:a16="http://schemas.microsoft.com/office/drawing/2014/main" id="{F73032C0-8CB4-462A-9BEF-5116A0F0FC16}"/>
              </a:ext>
            </a:extLst>
          </p:cNvPr>
          <p:cNvGrpSpPr/>
          <p:nvPr/>
        </p:nvGrpSpPr>
        <p:grpSpPr>
          <a:xfrm>
            <a:off x="4435366" y="3955550"/>
            <a:ext cx="4781970" cy="1530849"/>
            <a:chOff x="4435366" y="3955550"/>
            <a:chExt cx="4781970" cy="1530849"/>
          </a:xfrm>
        </p:grpSpPr>
        <p:grpSp>
          <p:nvGrpSpPr>
            <p:cNvPr id="4" name="Group 3">
              <a:extLst>
                <a:ext uri="{FF2B5EF4-FFF2-40B4-BE49-F238E27FC236}">
                  <a16:creationId xmlns:a16="http://schemas.microsoft.com/office/drawing/2014/main" id="{A077B53E-235F-4290-AC23-45526924CABD}"/>
                </a:ext>
              </a:extLst>
            </p:cNvPr>
            <p:cNvGrpSpPr/>
            <p:nvPr/>
          </p:nvGrpSpPr>
          <p:grpSpPr>
            <a:xfrm>
              <a:off x="5982986" y="3955550"/>
              <a:ext cx="3234350" cy="1530849"/>
              <a:chOff x="3535680" y="2885440"/>
              <a:chExt cx="1427480" cy="675640"/>
            </a:xfrm>
          </p:grpSpPr>
          <p:cxnSp>
            <p:nvCxnSpPr>
              <p:cNvPr id="5" name="Straight Connector 4">
                <a:extLst>
                  <a:ext uri="{FF2B5EF4-FFF2-40B4-BE49-F238E27FC236}">
                    <a16:creationId xmlns:a16="http://schemas.microsoft.com/office/drawing/2014/main" id="{FFC32441-EBE4-4085-99AE-50D2F08AFE15}"/>
                  </a:ext>
                </a:extLst>
              </p:cNvPr>
              <p:cNvCxnSpPr/>
              <p:nvPr/>
            </p:nvCxnSpPr>
            <p:spPr>
              <a:xfrm>
                <a:off x="4511040" y="2936240"/>
                <a:ext cx="0" cy="40640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B775D8D7-E4A3-4774-B04C-2966C78DD2F8}"/>
                  </a:ext>
                </a:extLst>
              </p:cNvPr>
              <p:cNvCxnSpPr>
                <a:cxnSpLocks/>
              </p:cNvCxnSpPr>
              <p:nvPr/>
            </p:nvCxnSpPr>
            <p:spPr>
              <a:xfrm flipH="1">
                <a:off x="3535680" y="2885440"/>
                <a:ext cx="1427480" cy="675640"/>
              </a:xfrm>
              <a:prstGeom prst="line">
                <a:avLst/>
              </a:prstGeom>
              <a:ln w="63500"/>
            </p:spPr>
            <p:style>
              <a:lnRef idx="1">
                <a:schemeClr val="accent2"/>
              </a:lnRef>
              <a:fillRef idx="0">
                <a:schemeClr val="accent2"/>
              </a:fillRef>
              <a:effectRef idx="0">
                <a:schemeClr val="accent2"/>
              </a:effectRef>
              <a:fontRef idx="minor">
                <a:schemeClr val="tx1"/>
              </a:fontRef>
            </p:style>
          </p:cxnSp>
        </p:grpSp>
        <p:cxnSp>
          <p:nvCxnSpPr>
            <p:cNvPr id="7" name="Straight Connector 6">
              <a:extLst>
                <a:ext uri="{FF2B5EF4-FFF2-40B4-BE49-F238E27FC236}">
                  <a16:creationId xmlns:a16="http://schemas.microsoft.com/office/drawing/2014/main" id="{524E1422-D017-4D14-B643-2E22A32C303B}"/>
                </a:ext>
              </a:extLst>
            </p:cNvPr>
            <p:cNvCxnSpPr/>
            <p:nvPr/>
          </p:nvCxnSpPr>
          <p:spPr>
            <a:xfrm flipH="1" flipV="1">
              <a:off x="4435366" y="4720974"/>
              <a:ext cx="1547620" cy="756744"/>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0055CEB-8F36-4A39-B934-11A6578AA14D}"/>
              </a:ext>
            </a:extLst>
          </p:cNvPr>
          <p:cNvSpPr txBox="1"/>
          <p:nvPr/>
        </p:nvSpPr>
        <p:spPr>
          <a:xfrm>
            <a:off x="7168531" y="4720974"/>
            <a:ext cx="295274" cy="646331"/>
          </a:xfrm>
          <a:prstGeom prst="rect">
            <a:avLst/>
          </a:prstGeom>
          <a:noFill/>
        </p:spPr>
        <p:txBody>
          <a:bodyPr wrap="square" rtlCol="0">
            <a:spAutoFit/>
          </a:bodyPr>
          <a:lstStyle/>
          <a:p>
            <a:r>
              <a:rPr lang="en-US" sz="3600" dirty="0">
                <a:solidFill>
                  <a:schemeClr val="accent2"/>
                </a:solidFill>
              </a:rPr>
              <a:t>a</a:t>
            </a:r>
          </a:p>
        </p:txBody>
      </p:sp>
      <p:sp>
        <p:nvSpPr>
          <p:cNvPr id="9" name="TextBox 8">
            <a:extLst>
              <a:ext uri="{FF2B5EF4-FFF2-40B4-BE49-F238E27FC236}">
                <a16:creationId xmlns:a16="http://schemas.microsoft.com/office/drawing/2014/main" id="{A3D109C9-DFE5-458C-A8EC-F62630E9DDAF}"/>
              </a:ext>
            </a:extLst>
          </p:cNvPr>
          <p:cNvSpPr txBox="1"/>
          <p:nvPr/>
        </p:nvSpPr>
        <p:spPr>
          <a:xfrm>
            <a:off x="4638494" y="4786690"/>
            <a:ext cx="320090" cy="646331"/>
          </a:xfrm>
          <a:prstGeom prst="rect">
            <a:avLst/>
          </a:prstGeom>
          <a:noFill/>
        </p:spPr>
        <p:txBody>
          <a:bodyPr wrap="square" rtlCol="0">
            <a:spAutoFit/>
          </a:bodyPr>
          <a:lstStyle/>
          <a:p>
            <a:r>
              <a:rPr lang="en-US" sz="3600" dirty="0">
                <a:solidFill>
                  <a:schemeClr val="accent2"/>
                </a:solidFill>
              </a:rPr>
              <a:t>b</a:t>
            </a:r>
          </a:p>
        </p:txBody>
      </p:sp>
      <p:sp>
        <p:nvSpPr>
          <p:cNvPr id="10" name="TextBox 9">
            <a:extLst>
              <a:ext uri="{FF2B5EF4-FFF2-40B4-BE49-F238E27FC236}">
                <a16:creationId xmlns:a16="http://schemas.microsoft.com/office/drawing/2014/main" id="{663F57B6-D17C-47E5-B18A-3A74FC2F3B8D}"/>
              </a:ext>
            </a:extLst>
          </p:cNvPr>
          <p:cNvSpPr txBox="1"/>
          <p:nvPr/>
        </p:nvSpPr>
        <p:spPr>
          <a:xfrm>
            <a:off x="8116971" y="3544987"/>
            <a:ext cx="320090" cy="646331"/>
          </a:xfrm>
          <a:prstGeom prst="rect">
            <a:avLst/>
          </a:prstGeom>
          <a:noFill/>
        </p:spPr>
        <p:txBody>
          <a:bodyPr wrap="square" rtlCol="0">
            <a:spAutoFit/>
          </a:bodyPr>
          <a:lstStyle/>
          <a:p>
            <a:r>
              <a:rPr lang="en-US" sz="3600" dirty="0">
                <a:solidFill>
                  <a:schemeClr val="accent2"/>
                </a:solidFill>
              </a:rPr>
              <a:t>c</a:t>
            </a:r>
          </a:p>
        </p:txBody>
      </p:sp>
      <p:sp>
        <p:nvSpPr>
          <p:cNvPr id="11" name="TextBox 10">
            <a:extLst>
              <a:ext uri="{FF2B5EF4-FFF2-40B4-BE49-F238E27FC236}">
                <a16:creationId xmlns:a16="http://schemas.microsoft.com/office/drawing/2014/main" id="{85EAE705-B18F-4B57-BA32-908DD7274D04}"/>
              </a:ext>
            </a:extLst>
          </p:cNvPr>
          <p:cNvSpPr txBox="1"/>
          <p:nvPr/>
        </p:nvSpPr>
        <p:spPr>
          <a:xfrm>
            <a:off x="3783724" y="0"/>
            <a:ext cx="5454869" cy="584775"/>
          </a:xfrm>
          <a:prstGeom prst="rect">
            <a:avLst/>
          </a:prstGeom>
          <a:noFill/>
        </p:spPr>
        <p:txBody>
          <a:bodyPr wrap="square" rtlCol="0">
            <a:spAutoFit/>
          </a:bodyPr>
          <a:lstStyle/>
          <a:p>
            <a:r>
              <a:rPr lang="en-US" sz="3200" dirty="0">
                <a:solidFill>
                  <a:srgbClr val="FF0000"/>
                </a:solidFill>
              </a:rPr>
              <a:t>Shape factor = </a:t>
            </a:r>
            <a:r>
              <a:rPr lang="en-US" sz="3200" dirty="0" err="1">
                <a:solidFill>
                  <a:srgbClr val="FF0000"/>
                </a:solidFill>
              </a:rPr>
              <a:t>Dmin</a:t>
            </a:r>
            <a:r>
              <a:rPr lang="en-US" sz="3200" dirty="0">
                <a:solidFill>
                  <a:srgbClr val="FF0000"/>
                </a:solidFill>
              </a:rPr>
              <a:t>/</a:t>
            </a:r>
            <a:r>
              <a:rPr lang="en-US" sz="3200" dirty="0" err="1">
                <a:solidFill>
                  <a:srgbClr val="FF0000"/>
                </a:solidFill>
              </a:rPr>
              <a:t>Dmax</a:t>
            </a:r>
            <a:endParaRPr lang="en-US" sz="3200" dirty="0">
              <a:solidFill>
                <a:srgbClr val="FF0000"/>
              </a:solidFill>
            </a:endParaRPr>
          </a:p>
        </p:txBody>
      </p:sp>
    </p:spTree>
    <p:extLst>
      <p:ext uri="{BB962C8B-B14F-4D97-AF65-F5344CB8AC3E}">
        <p14:creationId xmlns:p14="http://schemas.microsoft.com/office/powerpoint/2010/main" val="62734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1463970041"/>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14427"/>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571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85453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1233386" y="107414"/>
            <a:ext cx="9725228" cy="6643171"/>
          </a:xfrm>
          <a:prstGeom prst="rect">
            <a:avLst/>
          </a:prstGeom>
        </p:spPr>
      </p:pic>
    </p:spTree>
    <p:extLst>
      <p:ext uri="{BB962C8B-B14F-4D97-AF65-F5344CB8AC3E}">
        <p14:creationId xmlns:p14="http://schemas.microsoft.com/office/powerpoint/2010/main" val="14065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852998256"/>
              </p:ext>
            </p:extLst>
          </p:nvPr>
        </p:nvGraphicFramePr>
        <p:xfrm>
          <a:off x="298579" y="270286"/>
          <a:ext cx="11635273" cy="63174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94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562775239"/>
              </p:ext>
            </p:extLst>
          </p:nvPr>
        </p:nvGraphicFramePr>
        <p:xfrm>
          <a:off x="377687" y="268357"/>
          <a:ext cx="11539330" cy="6321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5243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8123</TotalTime>
  <Words>599</Words>
  <Application>Microsoft Office PowerPoint</Application>
  <PresentationFormat>Widescreen</PresentationFormat>
  <Paragraphs>78</Paragraphs>
  <Slides>23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38</cp:revision>
  <dcterms:created xsi:type="dcterms:W3CDTF">2022-07-14T20:25:59Z</dcterms:created>
  <dcterms:modified xsi:type="dcterms:W3CDTF">2022-12-18T05:01:02Z</dcterms:modified>
</cp:coreProperties>
</file>